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8" r:id="rId1"/>
  </p:sldMasterIdLst>
  <p:sldIdLst>
    <p:sldId id="256" r:id="rId2"/>
    <p:sldId id="268" r:id="rId3"/>
    <p:sldId id="258" r:id="rId4"/>
    <p:sldId id="306" r:id="rId5"/>
    <p:sldId id="269" r:id="rId6"/>
    <p:sldId id="260" r:id="rId7"/>
    <p:sldId id="267" r:id="rId8"/>
    <p:sldId id="270" r:id="rId9"/>
    <p:sldId id="262" r:id="rId10"/>
    <p:sldId id="271" r:id="rId11"/>
    <p:sldId id="263" r:id="rId12"/>
    <p:sldId id="272" r:id="rId13"/>
    <p:sldId id="264" r:id="rId14"/>
    <p:sldId id="265" r:id="rId15"/>
    <p:sldId id="273" r:id="rId16"/>
    <p:sldId id="274" r:id="rId17"/>
    <p:sldId id="276" r:id="rId18"/>
    <p:sldId id="277" r:id="rId19"/>
    <p:sldId id="278" r:id="rId20"/>
    <p:sldId id="279" r:id="rId21"/>
    <p:sldId id="280" r:id="rId22"/>
    <p:sldId id="281" r:id="rId23"/>
    <p:sldId id="282" r:id="rId24"/>
    <p:sldId id="283" r:id="rId25"/>
    <p:sldId id="284" r:id="rId26"/>
    <p:sldId id="285" r:id="rId27"/>
    <p:sldId id="286" r:id="rId28"/>
    <p:sldId id="307" r:id="rId29"/>
    <p:sldId id="288" r:id="rId30"/>
    <p:sldId id="289" r:id="rId31"/>
    <p:sldId id="308" r:id="rId32"/>
    <p:sldId id="309" r:id="rId33"/>
    <p:sldId id="292" r:id="rId34"/>
    <p:sldId id="294" r:id="rId35"/>
    <p:sldId id="295" r:id="rId36"/>
    <p:sldId id="296" r:id="rId37"/>
    <p:sldId id="297" r:id="rId38"/>
    <p:sldId id="298" r:id="rId39"/>
    <p:sldId id="300" r:id="rId40"/>
    <p:sldId id="301" r:id="rId41"/>
    <p:sldId id="302" r:id="rId42"/>
    <p:sldId id="303" r:id="rId43"/>
    <p:sldId id="304" r:id="rId44"/>
  </p:sldIdLst>
  <p:sldSz cx="12192000" cy="6858000"/>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79" d="100"/>
          <a:sy n="79" d="100"/>
        </p:scale>
        <p:origin x="16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D07FD3-4B16-482E-94B3-38BEED88D89A}" type="doc">
      <dgm:prSet loTypeId="urn:microsoft.com/office/officeart/2005/8/layout/vList2" loCatId="list" qsTypeId="urn:microsoft.com/office/officeart/2005/8/quickstyle/3d1" qsCatId="3D" csTypeId="urn:microsoft.com/office/officeart/2005/8/colors/accent1_4" csCatId="accent1" phldr="1"/>
      <dgm:spPr/>
      <dgm:t>
        <a:bodyPr/>
        <a:lstStyle/>
        <a:p>
          <a:endParaRPr lang="es-ES"/>
        </a:p>
      </dgm:t>
    </dgm:pt>
    <dgm:pt modelId="{DC578719-B691-400F-B001-04D141CBE501}">
      <dgm:prSet phldrT="[Texto]" custT="1"/>
      <dgm:spPr/>
      <dgm:t>
        <a:bodyPr/>
        <a:lstStyle/>
        <a:p>
          <a:pPr algn="just"/>
          <a:r>
            <a:rPr lang="es-ES" sz="2400" b="1" dirty="0" smtClean="0">
              <a:latin typeface="Arial" pitchFamily="34" charset="0"/>
              <a:cs typeface="Arial" pitchFamily="34" charset="0"/>
            </a:rPr>
            <a:t>Planteamiento del Problema</a:t>
          </a:r>
          <a:endParaRPr lang="es-ES" sz="2400" b="1" dirty="0">
            <a:latin typeface="Arial" pitchFamily="34" charset="0"/>
            <a:cs typeface="Arial" pitchFamily="34" charset="0"/>
          </a:endParaRPr>
        </a:p>
      </dgm:t>
    </dgm:pt>
    <dgm:pt modelId="{B88D5066-5E80-4A2D-8483-FA2614D217FF}" type="parTrans" cxnId="{9D326678-6B08-4245-9428-7CACBA7FEFEA}">
      <dgm:prSet/>
      <dgm:spPr/>
      <dgm:t>
        <a:bodyPr/>
        <a:lstStyle/>
        <a:p>
          <a:pPr algn="just"/>
          <a:endParaRPr lang="es-ES"/>
        </a:p>
      </dgm:t>
    </dgm:pt>
    <dgm:pt modelId="{FABFC030-1B35-4B3A-8F82-F84B3D79B873}" type="sibTrans" cxnId="{9D326678-6B08-4245-9428-7CACBA7FEFEA}">
      <dgm:prSet/>
      <dgm:spPr/>
      <dgm:t>
        <a:bodyPr/>
        <a:lstStyle/>
        <a:p>
          <a:pPr algn="just"/>
          <a:endParaRPr lang="es-ES"/>
        </a:p>
      </dgm:t>
    </dgm:pt>
    <dgm:pt modelId="{072890DD-8A0B-439D-8B3D-ED2E06F4E0FE}">
      <dgm:prSet custT="1"/>
      <dgm:spPr/>
      <dgm:t>
        <a:bodyPr/>
        <a:lstStyle/>
        <a:p>
          <a:pPr algn="just"/>
          <a:r>
            <a:rPr lang="es-VE" sz="2400" b="1" dirty="0" smtClean="0">
              <a:latin typeface="Arial" pitchFamily="34" charset="0"/>
              <a:cs typeface="Arial" pitchFamily="34" charset="0"/>
            </a:rPr>
            <a:t>La Institución </a:t>
          </a:r>
          <a:endParaRPr lang="es-AR" sz="2400" b="1" dirty="0">
            <a:latin typeface="Arial" pitchFamily="34" charset="0"/>
            <a:cs typeface="Arial" pitchFamily="34" charset="0"/>
          </a:endParaRPr>
        </a:p>
      </dgm:t>
    </dgm:pt>
    <dgm:pt modelId="{53972371-39A4-4F19-9568-472C44462D63}" type="parTrans" cxnId="{CBC9E932-78B7-4843-AC81-9A73A48C80B5}">
      <dgm:prSet/>
      <dgm:spPr/>
      <dgm:t>
        <a:bodyPr/>
        <a:lstStyle/>
        <a:p>
          <a:pPr algn="just"/>
          <a:endParaRPr lang="es-ES"/>
        </a:p>
      </dgm:t>
    </dgm:pt>
    <dgm:pt modelId="{3ACC90D5-5089-4405-914D-357A32053933}" type="sibTrans" cxnId="{CBC9E932-78B7-4843-AC81-9A73A48C80B5}">
      <dgm:prSet/>
      <dgm:spPr/>
      <dgm:t>
        <a:bodyPr/>
        <a:lstStyle/>
        <a:p>
          <a:pPr algn="just"/>
          <a:endParaRPr lang="es-ES"/>
        </a:p>
      </dgm:t>
    </dgm:pt>
    <dgm:pt modelId="{4ABE43B1-0B2D-4F31-8EA9-D573BFCE153E}">
      <dgm:prSet phldrT="[Texto]" custT="1"/>
      <dgm:spPr/>
      <dgm:t>
        <a:bodyPr/>
        <a:lstStyle/>
        <a:p>
          <a:pPr algn="just"/>
          <a:r>
            <a:rPr lang="es-VE" sz="2400" b="1" dirty="0" smtClean="0">
              <a:latin typeface="Arial" pitchFamily="34" charset="0"/>
              <a:cs typeface="Arial" pitchFamily="34" charset="0"/>
            </a:rPr>
            <a:t>Recomendaciones</a:t>
          </a:r>
          <a:endParaRPr lang="es-ES" sz="2400" b="1" dirty="0">
            <a:latin typeface="Arial" pitchFamily="34" charset="0"/>
            <a:cs typeface="Arial" pitchFamily="34" charset="0"/>
          </a:endParaRPr>
        </a:p>
      </dgm:t>
    </dgm:pt>
    <dgm:pt modelId="{A49D6833-51F4-4604-8983-FC59D514B751}" type="parTrans" cxnId="{8CD5F49F-95D9-43F2-9AD9-53B5A6579350}">
      <dgm:prSet/>
      <dgm:spPr/>
      <dgm:t>
        <a:bodyPr/>
        <a:lstStyle/>
        <a:p>
          <a:pPr algn="just"/>
          <a:endParaRPr lang="es-ES"/>
        </a:p>
      </dgm:t>
    </dgm:pt>
    <dgm:pt modelId="{4C4FA25E-F320-48BD-9441-2C4349834D64}" type="sibTrans" cxnId="{8CD5F49F-95D9-43F2-9AD9-53B5A6579350}">
      <dgm:prSet/>
      <dgm:spPr/>
      <dgm:t>
        <a:bodyPr/>
        <a:lstStyle/>
        <a:p>
          <a:pPr algn="just"/>
          <a:endParaRPr lang="es-ES"/>
        </a:p>
      </dgm:t>
    </dgm:pt>
    <dgm:pt modelId="{240E34F4-9A58-46A6-8CCD-FC3451859987}">
      <dgm:prSet custT="1"/>
      <dgm:spPr/>
      <dgm:t>
        <a:bodyPr/>
        <a:lstStyle/>
        <a:p>
          <a:pPr algn="just"/>
          <a:r>
            <a:rPr lang="es-AR" sz="2400" b="1" dirty="0" smtClean="0">
              <a:latin typeface="Arial" pitchFamily="34" charset="0"/>
              <a:cs typeface="Arial" pitchFamily="34" charset="0"/>
            </a:rPr>
            <a:t>Objetivos</a:t>
          </a:r>
          <a:endParaRPr lang="es-ES" sz="2400" b="1" dirty="0">
            <a:latin typeface="Arial" pitchFamily="34" charset="0"/>
            <a:cs typeface="Arial" pitchFamily="34" charset="0"/>
          </a:endParaRPr>
        </a:p>
      </dgm:t>
    </dgm:pt>
    <dgm:pt modelId="{6D2123E0-AAAA-4385-97D1-39A6DC71E37C}" type="parTrans" cxnId="{A5E750CB-C7E5-4107-9131-C2A449645DE8}">
      <dgm:prSet/>
      <dgm:spPr/>
      <dgm:t>
        <a:bodyPr/>
        <a:lstStyle/>
        <a:p>
          <a:pPr algn="just"/>
          <a:endParaRPr lang="es-ES"/>
        </a:p>
      </dgm:t>
    </dgm:pt>
    <dgm:pt modelId="{E5344AE6-2F9C-441E-BC74-8A0CF7619AF9}" type="sibTrans" cxnId="{A5E750CB-C7E5-4107-9131-C2A449645DE8}">
      <dgm:prSet/>
      <dgm:spPr/>
      <dgm:t>
        <a:bodyPr/>
        <a:lstStyle/>
        <a:p>
          <a:pPr algn="just"/>
          <a:endParaRPr lang="es-ES"/>
        </a:p>
      </dgm:t>
    </dgm:pt>
    <dgm:pt modelId="{02E5BBAD-9280-4405-85B4-E76F1FEB4726}">
      <dgm:prSet custT="1"/>
      <dgm:spPr/>
      <dgm:t>
        <a:bodyPr/>
        <a:lstStyle/>
        <a:p>
          <a:pPr algn="just"/>
          <a:r>
            <a:rPr lang="es-AR" sz="2400" b="1" dirty="0" smtClean="0">
              <a:latin typeface="Arial" pitchFamily="34" charset="0"/>
              <a:cs typeface="Arial" pitchFamily="34" charset="0"/>
            </a:rPr>
            <a:t>Justificación</a:t>
          </a:r>
          <a:endParaRPr lang="es-ES" sz="2400" b="1" dirty="0">
            <a:latin typeface="Arial" pitchFamily="34" charset="0"/>
            <a:cs typeface="Arial" pitchFamily="34" charset="0"/>
          </a:endParaRPr>
        </a:p>
      </dgm:t>
    </dgm:pt>
    <dgm:pt modelId="{C9566707-0125-4EE6-B148-24C27D5C1E9C}" type="parTrans" cxnId="{299888E4-1255-4C31-B8D2-9198DC467DC1}">
      <dgm:prSet/>
      <dgm:spPr/>
      <dgm:t>
        <a:bodyPr/>
        <a:lstStyle/>
        <a:p>
          <a:pPr algn="just"/>
          <a:endParaRPr lang="es-ES"/>
        </a:p>
      </dgm:t>
    </dgm:pt>
    <dgm:pt modelId="{5E5E9332-EFFA-458D-B7B8-708AA93E0582}" type="sibTrans" cxnId="{299888E4-1255-4C31-B8D2-9198DC467DC1}">
      <dgm:prSet/>
      <dgm:spPr/>
      <dgm:t>
        <a:bodyPr/>
        <a:lstStyle/>
        <a:p>
          <a:pPr algn="just"/>
          <a:endParaRPr lang="es-ES"/>
        </a:p>
      </dgm:t>
    </dgm:pt>
    <dgm:pt modelId="{02EB166B-E01F-46DA-9FEA-986E5BF7BF16}">
      <dgm:prSet custT="1"/>
      <dgm:spPr/>
      <dgm:t>
        <a:bodyPr/>
        <a:lstStyle/>
        <a:p>
          <a:pPr algn="just"/>
          <a:r>
            <a:rPr lang="es-VE" sz="2400" b="1" dirty="0" smtClean="0">
              <a:latin typeface="Arial" pitchFamily="34" charset="0"/>
              <a:cs typeface="Arial" pitchFamily="34" charset="0"/>
            </a:rPr>
            <a:t>Alcance</a:t>
          </a:r>
          <a:endParaRPr lang="es-ES" sz="2400" b="1" dirty="0">
            <a:latin typeface="Arial" pitchFamily="34" charset="0"/>
            <a:cs typeface="Arial" pitchFamily="34" charset="0"/>
          </a:endParaRPr>
        </a:p>
      </dgm:t>
    </dgm:pt>
    <dgm:pt modelId="{6B5D3B6D-0EA5-4B2F-862E-76D2C5E3FA78}" type="parTrans" cxnId="{3D611434-96FD-4515-97F5-4D5588B5C173}">
      <dgm:prSet/>
      <dgm:spPr/>
      <dgm:t>
        <a:bodyPr/>
        <a:lstStyle/>
        <a:p>
          <a:pPr algn="just"/>
          <a:endParaRPr lang="es-ES"/>
        </a:p>
      </dgm:t>
    </dgm:pt>
    <dgm:pt modelId="{DAB3C51E-3367-4ECF-9314-833F15D21D51}" type="sibTrans" cxnId="{3D611434-96FD-4515-97F5-4D5588B5C173}">
      <dgm:prSet/>
      <dgm:spPr/>
      <dgm:t>
        <a:bodyPr/>
        <a:lstStyle/>
        <a:p>
          <a:pPr algn="just"/>
          <a:endParaRPr lang="es-ES"/>
        </a:p>
      </dgm:t>
    </dgm:pt>
    <dgm:pt modelId="{F4456C10-238B-4DED-BC0D-61EF1654D257}">
      <dgm:prSet custT="1"/>
      <dgm:spPr/>
      <dgm:t>
        <a:bodyPr/>
        <a:lstStyle/>
        <a:p>
          <a:pPr algn="just"/>
          <a:r>
            <a:rPr lang="es-AR" sz="2400" b="1" dirty="0" smtClean="0">
              <a:latin typeface="Arial" pitchFamily="34" charset="0"/>
              <a:cs typeface="Arial" pitchFamily="34" charset="0"/>
            </a:rPr>
            <a:t>Metodología</a:t>
          </a:r>
          <a:endParaRPr lang="es-ES" sz="2400" b="1" dirty="0">
            <a:latin typeface="Arial" pitchFamily="34" charset="0"/>
            <a:cs typeface="Arial" pitchFamily="34" charset="0"/>
          </a:endParaRPr>
        </a:p>
      </dgm:t>
    </dgm:pt>
    <dgm:pt modelId="{D1A9D3AC-789C-4856-B91F-7FA87D750023}" type="parTrans" cxnId="{C3BFFA25-0B80-40D4-BAAC-CA0D66665AE7}">
      <dgm:prSet/>
      <dgm:spPr/>
      <dgm:t>
        <a:bodyPr/>
        <a:lstStyle/>
        <a:p>
          <a:pPr algn="just"/>
          <a:endParaRPr lang="es-ES"/>
        </a:p>
      </dgm:t>
    </dgm:pt>
    <dgm:pt modelId="{27B9C59B-CD3A-4E37-A009-87BBB71A467A}" type="sibTrans" cxnId="{C3BFFA25-0B80-40D4-BAAC-CA0D66665AE7}">
      <dgm:prSet/>
      <dgm:spPr/>
      <dgm:t>
        <a:bodyPr/>
        <a:lstStyle/>
        <a:p>
          <a:pPr algn="just"/>
          <a:endParaRPr lang="es-ES"/>
        </a:p>
      </dgm:t>
    </dgm:pt>
    <dgm:pt modelId="{3986B92D-BC80-40C1-91AE-477B5E2D181F}">
      <dgm:prSet custT="1"/>
      <dgm:spPr/>
      <dgm:t>
        <a:bodyPr/>
        <a:lstStyle/>
        <a:p>
          <a:pPr algn="just"/>
          <a:r>
            <a:rPr lang="es-VE" sz="2400" b="1" dirty="0" smtClean="0">
              <a:latin typeface="Arial" pitchFamily="34" charset="0"/>
              <a:cs typeface="Arial" pitchFamily="34" charset="0"/>
            </a:rPr>
            <a:t>Resultados</a:t>
          </a:r>
          <a:endParaRPr lang="es-AR" sz="2400" b="1" dirty="0">
            <a:latin typeface="Arial" pitchFamily="34" charset="0"/>
            <a:cs typeface="Arial" pitchFamily="34" charset="0"/>
          </a:endParaRPr>
        </a:p>
      </dgm:t>
    </dgm:pt>
    <dgm:pt modelId="{9927CACC-1E3D-4F13-89E5-8E5050EAE6F4}" type="parTrans" cxnId="{5827B628-3BB2-41F7-828E-DD5885762DB6}">
      <dgm:prSet/>
      <dgm:spPr/>
      <dgm:t>
        <a:bodyPr/>
        <a:lstStyle/>
        <a:p>
          <a:pPr algn="just"/>
          <a:endParaRPr lang="es-ES"/>
        </a:p>
      </dgm:t>
    </dgm:pt>
    <dgm:pt modelId="{05A84AD2-A203-4EF3-A13B-B09F88F0BBCC}" type="sibTrans" cxnId="{5827B628-3BB2-41F7-828E-DD5885762DB6}">
      <dgm:prSet/>
      <dgm:spPr/>
      <dgm:t>
        <a:bodyPr/>
        <a:lstStyle/>
        <a:p>
          <a:pPr algn="just"/>
          <a:endParaRPr lang="es-ES"/>
        </a:p>
      </dgm:t>
    </dgm:pt>
    <dgm:pt modelId="{DEBE8C6C-030A-44D3-9DDB-F4E594EA85AF}">
      <dgm:prSet custT="1"/>
      <dgm:spPr/>
      <dgm:t>
        <a:bodyPr/>
        <a:lstStyle/>
        <a:p>
          <a:pPr algn="just"/>
          <a:r>
            <a:rPr lang="es-AR" sz="2400" b="1" dirty="0" smtClean="0">
              <a:latin typeface="Arial" pitchFamily="34" charset="0"/>
              <a:cs typeface="Arial" pitchFamily="34" charset="0"/>
            </a:rPr>
            <a:t>Conclusiones</a:t>
          </a:r>
          <a:endParaRPr lang="es-AR" sz="2400" b="1" dirty="0">
            <a:latin typeface="Arial" pitchFamily="34" charset="0"/>
            <a:cs typeface="Arial" pitchFamily="34" charset="0"/>
          </a:endParaRPr>
        </a:p>
      </dgm:t>
    </dgm:pt>
    <dgm:pt modelId="{8F96DA51-ED28-417C-BB1F-FA515762E7BA}" type="parTrans" cxnId="{2B1DA4AD-9CE6-4792-9880-6F57A347B244}">
      <dgm:prSet/>
      <dgm:spPr/>
      <dgm:t>
        <a:bodyPr/>
        <a:lstStyle/>
        <a:p>
          <a:pPr algn="just"/>
          <a:endParaRPr lang="es-ES"/>
        </a:p>
      </dgm:t>
    </dgm:pt>
    <dgm:pt modelId="{6AEB8252-7B2D-4A77-A539-6E3C0E9B57F9}" type="sibTrans" cxnId="{2B1DA4AD-9CE6-4792-9880-6F57A347B244}">
      <dgm:prSet/>
      <dgm:spPr/>
      <dgm:t>
        <a:bodyPr/>
        <a:lstStyle/>
        <a:p>
          <a:pPr algn="just"/>
          <a:endParaRPr lang="es-ES"/>
        </a:p>
      </dgm:t>
    </dgm:pt>
    <dgm:pt modelId="{7D8B5F93-E60C-4926-9A02-70487D6A0BC5}" type="pres">
      <dgm:prSet presAssocID="{03D07FD3-4B16-482E-94B3-38BEED88D89A}" presName="linear" presStyleCnt="0">
        <dgm:presLayoutVars>
          <dgm:animLvl val="lvl"/>
          <dgm:resizeHandles val="exact"/>
        </dgm:presLayoutVars>
      </dgm:prSet>
      <dgm:spPr/>
      <dgm:t>
        <a:bodyPr/>
        <a:lstStyle/>
        <a:p>
          <a:endParaRPr lang="es-VE"/>
        </a:p>
      </dgm:t>
    </dgm:pt>
    <dgm:pt modelId="{CD11DE4E-3A38-4392-AD2D-BD4F051D7AC6}" type="pres">
      <dgm:prSet presAssocID="{072890DD-8A0B-439D-8B3D-ED2E06F4E0FE}" presName="parentText" presStyleLbl="node1" presStyleIdx="0" presStyleCnt="9">
        <dgm:presLayoutVars>
          <dgm:chMax val="0"/>
          <dgm:bulletEnabled val="1"/>
        </dgm:presLayoutVars>
      </dgm:prSet>
      <dgm:spPr/>
      <dgm:t>
        <a:bodyPr/>
        <a:lstStyle/>
        <a:p>
          <a:endParaRPr lang="es-VE"/>
        </a:p>
      </dgm:t>
    </dgm:pt>
    <dgm:pt modelId="{440BED6D-F565-4682-9C1E-83A76F7DA2BA}" type="pres">
      <dgm:prSet presAssocID="{3ACC90D5-5089-4405-914D-357A32053933}" presName="spacer" presStyleCnt="0"/>
      <dgm:spPr/>
      <dgm:t>
        <a:bodyPr/>
        <a:lstStyle/>
        <a:p>
          <a:endParaRPr lang="es-VE"/>
        </a:p>
      </dgm:t>
    </dgm:pt>
    <dgm:pt modelId="{3B95D4AB-C5EA-401F-AF5B-40C55616F665}" type="pres">
      <dgm:prSet presAssocID="{DC578719-B691-400F-B001-04D141CBE501}" presName="parentText" presStyleLbl="node1" presStyleIdx="1" presStyleCnt="9">
        <dgm:presLayoutVars>
          <dgm:chMax val="0"/>
          <dgm:bulletEnabled val="1"/>
        </dgm:presLayoutVars>
      </dgm:prSet>
      <dgm:spPr/>
      <dgm:t>
        <a:bodyPr/>
        <a:lstStyle/>
        <a:p>
          <a:endParaRPr lang="es-VE"/>
        </a:p>
      </dgm:t>
    </dgm:pt>
    <dgm:pt modelId="{ED432C59-4D73-469A-B14E-DC00A7067045}" type="pres">
      <dgm:prSet presAssocID="{FABFC030-1B35-4B3A-8F82-F84B3D79B873}" presName="spacer" presStyleCnt="0"/>
      <dgm:spPr/>
      <dgm:t>
        <a:bodyPr/>
        <a:lstStyle/>
        <a:p>
          <a:endParaRPr lang="es-VE"/>
        </a:p>
      </dgm:t>
    </dgm:pt>
    <dgm:pt modelId="{D0305B74-8BE1-40C6-A09F-90608A63CBF6}" type="pres">
      <dgm:prSet presAssocID="{240E34F4-9A58-46A6-8CCD-FC3451859987}" presName="parentText" presStyleLbl="node1" presStyleIdx="2" presStyleCnt="9">
        <dgm:presLayoutVars>
          <dgm:chMax val="0"/>
          <dgm:bulletEnabled val="1"/>
        </dgm:presLayoutVars>
      </dgm:prSet>
      <dgm:spPr/>
      <dgm:t>
        <a:bodyPr/>
        <a:lstStyle/>
        <a:p>
          <a:endParaRPr lang="es-VE"/>
        </a:p>
      </dgm:t>
    </dgm:pt>
    <dgm:pt modelId="{BE5A41B0-5B83-4FF0-BEF9-069DC5FCD591}" type="pres">
      <dgm:prSet presAssocID="{E5344AE6-2F9C-441E-BC74-8A0CF7619AF9}" presName="spacer" presStyleCnt="0"/>
      <dgm:spPr/>
      <dgm:t>
        <a:bodyPr/>
        <a:lstStyle/>
        <a:p>
          <a:endParaRPr lang="es-VE"/>
        </a:p>
      </dgm:t>
    </dgm:pt>
    <dgm:pt modelId="{C33B71B2-49FD-4F7C-95F7-C4CEABC16711}" type="pres">
      <dgm:prSet presAssocID="{02E5BBAD-9280-4405-85B4-E76F1FEB4726}" presName="parentText" presStyleLbl="node1" presStyleIdx="3" presStyleCnt="9">
        <dgm:presLayoutVars>
          <dgm:chMax val="0"/>
          <dgm:bulletEnabled val="1"/>
        </dgm:presLayoutVars>
      </dgm:prSet>
      <dgm:spPr/>
      <dgm:t>
        <a:bodyPr/>
        <a:lstStyle/>
        <a:p>
          <a:endParaRPr lang="es-VE"/>
        </a:p>
      </dgm:t>
    </dgm:pt>
    <dgm:pt modelId="{21414405-65AB-43BD-A15A-EA2F70A93353}" type="pres">
      <dgm:prSet presAssocID="{5E5E9332-EFFA-458D-B7B8-708AA93E0582}" presName="spacer" presStyleCnt="0"/>
      <dgm:spPr/>
      <dgm:t>
        <a:bodyPr/>
        <a:lstStyle/>
        <a:p>
          <a:endParaRPr lang="es-VE"/>
        </a:p>
      </dgm:t>
    </dgm:pt>
    <dgm:pt modelId="{44A0AC6F-4044-445D-A402-7334ABA0F80F}" type="pres">
      <dgm:prSet presAssocID="{02EB166B-E01F-46DA-9FEA-986E5BF7BF16}" presName="parentText" presStyleLbl="node1" presStyleIdx="4" presStyleCnt="9" custLinFactNeighborX="526">
        <dgm:presLayoutVars>
          <dgm:chMax val="0"/>
          <dgm:bulletEnabled val="1"/>
        </dgm:presLayoutVars>
      </dgm:prSet>
      <dgm:spPr/>
      <dgm:t>
        <a:bodyPr/>
        <a:lstStyle/>
        <a:p>
          <a:endParaRPr lang="es-VE"/>
        </a:p>
      </dgm:t>
    </dgm:pt>
    <dgm:pt modelId="{3BE09878-ECF5-493C-9001-B613595CDC97}" type="pres">
      <dgm:prSet presAssocID="{DAB3C51E-3367-4ECF-9314-833F15D21D51}" presName="spacer" presStyleCnt="0"/>
      <dgm:spPr/>
      <dgm:t>
        <a:bodyPr/>
        <a:lstStyle/>
        <a:p>
          <a:endParaRPr lang="es-VE"/>
        </a:p>
      </dgm:t>
    </dgm:pt>
    <dgm:pt modelId="{EA632BF9-8ABB-4201-BFEE-5A453A060597}" type="pres">
      <dgm:prSet presAssocID="{F4456C10-238B-4DED-BC0D-61EF1654D257}" presName="parentText" presStyleLbl="node1" presStyleIdx="5" presStyleCnt="9">
        <dgm:presLayoutVars>
          <dgm:chMax val="0"/>
          <dgm:bulletEnabled val="1"/>
        </dgm:presLayoutVars>
      </dgm:prSet>
      <dgm:spPr/>
      <dgm:t>
        <a:bodyPr/>
        <a:lstStyle/>
        <a:p>
          <a:endParaRPr lang="es-VE"/>
        </a:p>
      </dgm:t>
    </dgm:pt>
    <dgm:pt modelId="{F536DC32-5CB6-455E-AA95-E50BAEF2F55E}" type="pres">
      <dgm:prSet presAssocID="{27B9C59B-CD3A-4E37-A009-87BBB71A467A}" presName="spacer" presStyleCnt="0"/>
      <dgm:spPr/>
      <dgm:t>
        <a:bodyPr/>
        <a:lstStyle/>
        <a:p>
          <a:endParaRPr lang="es-VE"/>
        </a:p>
      </dgm:t>
    </dgm:pt>
    <dgm:pt modelId="{41F6FD62-B75A-489D-9B29-A6EEB2E6F305}" type="pres">
      <dgm:prSet presAssocID="{3986B92D-BC80-40C1-91AE-477B5E2D181F}" presName="parentText" presStyleLbl="node1" presStyleIdx="6" presStyleCnt="9">
        <dgm:presLayoutVars>
          <dgm:chMax val="0"/>
          <dgm:bulletEnabled val="1"/>
        </dgm:presLayoutVars>
      </dgm:prSet>
      <dgm:spPr/>
      <dgm:t>
        <a:bodyPr/>
        <a:lstStyle/>
        <a:p>
          <a:endParaRPr lang="es-VE"/>
        </a:p>
      </dgm:t>
    </dgm:pt>
    <dgm:pt modelId="{75A8633B-07E8-41F9-9C0C-058B0863C34D}" type="pres">
      <dgm:prSet presAssocID="{05A84AD2-A203-4EF3-A13B-B09F88F0BBCC}" presName="spacer" presStyleCnt="0"/>
      <dgm:spPr/>
      <dgm:t>
        <a:bodyPr/>
        <a:lstStyle/>
        <a:p>
          <a:endParaRPr lang="es-VE"/>
        </a:p>
      </dgm:t>
    </dgm:pt>
    <dgm:pt modelId="{53549114-2C0D-4A32-A490-D071D6D6A040}" type="pres">
      <dgm:prSet presAssocID="{DEBE8C6C-030A-44D3-9DDB-F4E594EA85AF}" presName="parentText" presStyleLbl="node1" presStyleIdx="7" presStyleCnt="9">
        <dgm:presLayoutVars>
          <dgm:chMax val="0"/>
          <dgm:bulletEnabled val="1"/>
        </dgm:presLayoutVars>
      </dgm:prSet>
      <dgm:spPr/>
      <dgm:t>
        <a:bodyPr/>
        <a:lstStyle/>
        <a:p>
          <a:endParaRPr lang="es-VE"/>
        </a:p>
      </dgm:t>
    </dgm:pt>
    <dgm:pt modelId="{7FE692FE-D3AB-40D5-A2C8-D83272AE0B3D}" type="pres">
      <dgm:prSet presAssocID="{6AEB8252-7B2D-4A77-A539-6E3C0E9B57F9}" presName="spacer" presStyleCnt="0"/>
      <dgm:spPr/>
      <dgm:t>
        <a:bodyPr/>
        <a:lstStyle/>
        <a:p>
          <a:endParaRPr lang="es-VE"/>
        </a:p>
      </dgm:t>
    </dgm:pt>
    <dgm:pt modelId="{F7F22CC7-A767-4786-93A0-ADE8CEF04316}" type="pres">
      <dgm:prSet presAssocID="{4ABE43B1-0B2D-4F31-8EA9-D573BFCE153E}" presName="parentText" presStyleLbl="node1" presStyleIdx="8" presStyleCnt="9">
        <dgm:presLayoutVars>
          <dgm:chMax val="0"/>
          <dgm:bulletEnabled val="1"/>
        </dgm:presLayoutVars>
      </dgm:prSet>
      <dgm:spPr/>
      <dgm:t>
        <a:bodyPr/>
        <a:lstStyle/>
        <a:p>
          <a:endParaRPr lang="es-VE"/>
        </a:p>
      </dgm:t>
    </dgm:pt>
  </dgm:ptLst>
  <dgm:cxnLst>
    <dgm:cxn modelId="{D450BBA1-E797-46A4-9EEE-0A2884E994F2}" type="presOf" srcId="{072890DD-8A0B-439D-8B3D-ED2E06F4E0FE}" destId="{CD11DE4E-3A38-4392-AD2D-BD4F051D7AC6}" srcOrd="0" destOrd="0" presId="urn:microsoft.com/office/officeart/2005/8/layout/vList2"/>
    <dgm:cxn modelId="{2B1DA4AD-9CE6-4792-9880-6F57A347B244}" srcId="{03D07FD3-4B16-482E-94B3-38BEED88D89A}" destId="{DEBE8C6C-030A-44D3-9DDB-F4E594EA85AF}" srcOrd="7" destOrd="0" parTransId="{8F96DA51-ED28-417C-BB1F-FA515762E7BA}" sibTransId="{6AEB8252-7B2D-4A77-A539-6E3C0E9B57F9}"/>
    <dgm:cxn modelId="{8CD5F49F-95D9-43F2-9AD9-53B5A6579350}" srcId="{03D07FD3-4B16-482E-94B3-38BEED88D89A}" destId="{4ABE43B1-0B2D-4F31-8EA9-D573BFCE153E}" srcOrd="8" destOrd="0" parTransId="{A49D6833-51F4-4604-8983-FC59D514B751}" sibTransId="{4C4FA25E-F320-48BD-9441-2C4349834D64}"/>
    <dgm:cxn modelId="{C804CE47-DB8F-41E6-B6DA-B1AD85DD3500}" type="presOf" srcId="{3986B92D-BC80-40C1-91AE-477B5E2D181F}" destId="{41F6FD62-B75A-489D-9B29-A6EEB2E6F305}" srcOrd="0" destOrd="0" presId="urn:microsoft.com/office/officeart/2005/8/layout/vList2"/>
    <dgm:cxn modelId="{CBC9E932-78B7-4843-AC81-9A73A48C80B5}" srcId="{03D07FD3-4B16-482E-94B3-38BEED88D89A}" destId="{072890DD-8A0B-439D-8B3D-ED2E06F4E0FE}" srcOrd="0" destOrd="0" parTransId="{53972371-39A4-4F19-9568-472C44462D63}" sibTransId="{3ACC90D5-5089-4405-914D-357A32053933}"/>
    <dgm:cxn modelId="{59B7D54D-053F-4817-94FB-0638C77A9E00}" type="presOf" srcId="{DEBE8C6C-030A-44D3-9DDB-F4E594EA85AF}" destId="{53549114-2C0D-4A32-A490-D071D6D6A040}" srcOrd="0" destOrd="0" presId="urn:microsoft.com/office/officeart/2005/8/layout/vList2"/>
    <dgm:cxn modelId="{0280E9F8-C6CD-4949-82D5-35B2A53E1FAA}" type="presOf" srcId="{DC578719-B691-400F-B001-04D141CBE501}" destId="{3B95D4AB-C5EA-401F-AF5B-40C55616F665}" srcOrd="0" destOrd="0" presId="urn:microsoft.com/office/officeart/2005/8/layout/vList2"/>
    <dgm:cxn modelId="{299888E4-1255-4C31-B8D2-9198DC467DC1}" srcId="{03D07FD3-4B16-482E-94B3-38BEED88D89A}" destId="{02E5BBAD-9280-4405-85B4-E76F1FEB4726}" srcOrd="3" destOrd="0" parTransId="{C9566707-0125-4EE6-B148-24C27D5C1E9C}" sibTransId="{5E5E9332-EFFA-458D-B7B8-708AA93E0582}"/>
    <dgm:cxn modelId="{9D326678-6B08-4245-9428-7CACBA7FEFEA}" srcId="{03D07FD3-4B16-482E-94B3-38BEED88D89A}" destId="{DC578719-B691-400F-B001-04D141CBE501}" srcOrd="1" destOrd="0" parTransId="{B88D5066-5E80-4A2D-8483-FA2614D217FF}" sibTransId="{FABFC030-1B35-4B3A-8F82-F84B3D79B873}"/>
    <dgm:cxn modelId="{33CD718A-CB40-42D8-84D4-3A5BCBAF9098}" type="presOf" srcId="{02E5BBAD-9280-4405-85B4-E76F1FEB4726}" destId="{C33B71B2-49FD-4F7C-95F7-C4CEABC16711}" srcOrd="0" destOrd="0" presId="urn:microsoft.com/office/officeart/2005/8/layout/vList2"/>
    <dgm:cxn modelId="{5827B628-3BB2-41F7-828E-DD5885762DB6}" srcId="{03D07FD3-4B16-482E-94B3-38BEED88D89A}" destId="{3986B92D-BC80-40C1-91AE-477B5E2D181F}" srcOrd="6" destOrd="0" parTransId="{9927CACC-1E3D-4F13-89E5-8E5050EAE6F4}" sibTransId="{05A84AD2-A203-4EF3-A13B-B09F88F0BBCC}"/>
    <dgm:cxn modelId="{C3BFFA25-0B80-40D4-BAAC-CA0D66665AE7}" srcId="{03D07FD3-4B16-482E-94B3-38BEED88D89A}" destId="{F4456C10-238B-4DED-BC0D-61EF1654D257}" srcOrd="5" destOrd="0" parTransId="{D1A9D3AC-789C-4856-B91F-7FA87D750023}" sibTransId="{27B9C59B-CD3A-4E37-A009-87BBB71A467A}"/>
    <dgm:cxn modelId="{5BFB2355-FDEC-4BF9-AF9B-D43881358C9C}" type="presOf" srcId="{4ABE43B1-0B2D-4F31-8EA9-D573BFCE153E}" destId="{F7F22CC7-A767-4786-93A0-ADE8CEF04316}" srcOrd="0" destOrd="0" presId="urn:microsoft.com/office/officeart/2005/8/layout/vList2"/>
    <dgm:cxn modelId="{89ED5532-07C7-41F8-99AA-575EA4967128}" type="presOf" srcId="{240E34F4-9A58-46A6-8CCD-FC3451859987}" destId="{D0305B74-8BE1-40C6-A09F-90608A63CBF6}" srcOrd="0" destOrd="0" presId="urn:microsoft.com/office/officeart/2005/8/layout/vList2"/>
    <dgm:cxn modelId="{A5E750CB-C7E5-4107-9131-C2A449645DE8}" srcId="{03D07FD3-4B16-482E-94B3-38BEED88D89A}" destId="{240E34F4-9A58-46A6-8CCD-FC3451859987}" srcOrd="2" destOrd="0" parTransId="{6D2123E0-AAAA-4385-97D1-39A6DC71E37C}" sibTransId="{E5344AE6-2F9C-441E-BC74-8A0CF7619AF9}"/>
    <dgm:cxn modelId="{8C4242F9-FD84-49B9-8A08-1C5AB94FB7AA}" type="presOf" srcId="{03D07FD3-4B16-482E-94B3-38BEED88D89A}" destId="{7D8B5F93-E60C-4926-9A02-70487D6A0BC5}" srcOrd="0" destOrd="0" presId="urn:microsoft.com/office/officeart/2005/8/layout/vList2"/>
    <dgm:cxn modelId="{6565306C-DD27-4B39-BC5B-A4887C014291}" type="presOf" srcId="{02EB166B-E01F-46DA-9FEA-986E5BF7BF16}" destId="{44A0AC6F-4044-445D-A402-7334ABA0F80F}" srcOrd="0" destOrd="0" presId="urn:microsoft.com/office/officeart/2005/8/layout/vList2"/>
    <dgm:cxn modelId="{3D611434-96FD-4515-97F5-4D5588B5C173}" srcId="{03D07FD3-4B16-482E-94B3-38BEED88D89A}" destId="{02EB166B-E01F-46DA-9FEA-986E5BF7BF16}" srcOrd="4" destOrd="0" parTransId="{6B5D3B6D-0EA5-4B2F-862E-76D2C5E3FA78}" sibTransId="{DAB3C51E-3367-4ECF-9314-833F15D21D51}"/>
    <dgm:cxn modelId="{BF7BAAD5-9A16-42B8-9C8A-98E1B95AFE60}" type="presOf" srcId="{F4456C10-238B-4DED-BC0D-61EF1654D257}" destId="{EA632BF9-8ABB-4201-BFEE-5A453A060597}" srcOrd="0" destOrd="0" presId="urn:microsoft.com/office/officeart/2005/8/layout/vList2"/>
    <dgm:cxn modelId="{E2D1A49E-2EBD-4772-970C-B9834A21D209}" type="presParOf" srcId="{7D8B5F93-E60C-4926-9A02-70487D6A0BC5}" destId="{CD11DE4E-3A38-4392-AD2D-BD4F051D7AC6}" srcOrd="0" destOrd="0" presId="urn:microsoft.com/office/officeart/2005/8/layout/vList2"/>
    <dgm:cxn modelId="{11AC15F9-3699-4CB4-8994-7A3D183E575D}" type="presParOf" srcId="{7D8B5F93-E60C-4926-9A02-70487D6A0BC5}" destId="{440BED6D-F565-4682-9C1E-83A76F7DA2BA}" srcOrd="1" destOrd="0" presId="urn:microsoft.com/office/officeart/2005/8/layout/vList2"/>
    <dgm:cxn modelId="{69DAD371-B3C4-4E99-B4D2-E418D2C98E03}" type="presParOf" srcId="{7D8B5F93-E60C-4926-9A02-70487D6A0BC5}" destId="{3B95D4AB-C5EA-401F-AF5B-40C55616F665}" srcOrd="2" destOrd="0" presId="urn:microsoft.com/office/officeart/2005/8/layout/vList2"/>
    <dgm:cxn modelId="{0AF5A5B5-208A-4882-A538-42820AE49298}" type="presParOf" srcId="{7D8B5F93-E60C-4926-9A02-70487D6A0BC5}" destId="{ED432C59-4D73-469A-B14E-DC00A7067045}" srcOrd="3" destOrd="0" presId="urn:microsoft.com/office/officeart/2005/8/layout/vList2"/>
    <dgm:cxn modelId="{F46B821F-B875-40E6-AF0A-9132CA068025}" type="presParOf" srcId="{7D8B5F93-E60C-4926-9A02-70487D6A0BC5}" destId="{D0305B74-8BE1-40C6-A09F-90608A63CBF6}" srcOrd="4" destOrd="0" presId="urn:microsoft.com/office/officeart/2005/8/layout/vList2"/>
    <dgm:cxn modelId="{6F618A6B-0E9C-4DB1-9F82-0B74BA8D1B1A}" type="presParOf" srcId="{7D8B5F93-E60C-4926-9A02-70487D6A0BC5}" destId="{BE5A41B0-5B83-4FF0-BEF9-069DC5FCD591}" srcOrd="5" destOrd="0" presId="urn:microsoft.com/office/officeart/2005/8/layout/vList2"/>
    <dgm:cxn modelId="{E11ABFE3-3887-4F96-BA99-FCE09E5EB9CB}" type="presParOf" srcId="{7D8B5F93-E60C-4926-9A02-70487D6A0BC5}" destId="{C33B71B2-49FD-4F7C-95F7-C4CEABC16711}" srcOrd="6" destOrd="0" presId="urn:microsoft.com/office/officeart/2005/8/layout/vList2"/>
    <dgm:cxn modelId="{9AF67109-D09C-4B73-8E74-EC7B7A518ABF}" type="presParOf" srcId="{7D8B5F93-E60C-4926-9A02-70487D6A0BC5}" destId="{21414405-65AB-43BD-A15A-EA2F70A93353}" srcOrd="7" destOrd="0" presId="urn:microsoft.com/office/officeart/2005/8/layout/vList2"/>
    <dgm:cxn modelId="{F60984C9-52AB-446C-B8D6-5089412C50D3}" type="presParOf" srcId="{7D8B5F93-E60C-4926-9A02-70487D6A0BC5}" destId="{44A0AC6F-4044-445D-A402-7334ABA0F80F}" srcOrd="8" destOrd="0" presId="urn:microsoft.com/office/officeart/2005/8/layout/vList2"/>
    <dgm:cxn modelId="{A4FAB6F1-2025-4215-AA93-54F30FB2B475}" type="presParOf" srcId="{7D8B5F93-E60C-4926-9A02-70487D6A0BC5}" destId="{3BE09878-ECF5-493C-9001-B613595CDC97}" srcOrd="9" destOrd="0" presId="urn:microsoft.com/office/officeart/2005/8/layout/vList2"/>
    <dgm:cxn modelId="{722EFD53-91CA-43D5-B3AA-25538C841354}" type="presParOf" srcId="{7D8B5F93-E60C-4926-9A02-70487D6A0BC5}" destId="{EA632BF9-8ABB-4201-BFEE-5A453A060597}" srcOrd="10" destOrd="0" presId="urn:microsoft.com/office/officeart/2005/8/layout/vList2"/>
    <dgm:cxn modelId="{DA196ABE-364B-4908-A622-6120BB1F247D}" type="presParOf" srcId="{7D8B5F93-E60C-4926-9A02-70487D6A0BC5}" destId="{F536DC32-5CB6-455E-AA95-E50BAEF2F55E}" srcOrd="11" destOrd="0" presId="urn:microsoft.com/office/officeart/2005/8/layout/vList2"/>
    <dgm:cxn modelId="{5FAEAE2F-B965-4C6A-BF2B-A4B7A64E129C}" type="presParOf" srcId="{7D8B5F93-E60C-4926-9A02-70487D6A0BC5}" destId="{41F6FD62-B75A-489D-9B29-A6EEB2E6F305}" srcOrd="12" destOrd="0" presId="urn:microsoft.com/office/officeart/2005/8/layout/vList2"/>
    <dgm:cxn modelId="{ACF0D2F6-A95F-4369-9BC7-42ACC2D15890}" type="presParOf" srcId="{7D8B5F93-E60C-4926-9A02-70487D6A0BC5}" destId="{75A8633B-07E8-41F9-9C0C-058B0863C34D}" srcOrd="13" destOrd="0" presId="urn:microsoft.com/office/officeart/2005/8/layout/vList2"/>
    <dgm:cxn modelId="{F240472C-2C77-4E00-A2EE-2C6D7E392F66}" type="presParOf" srcId="{7D8B5F93-E60C-4926-9A02-70487D6A0BC5}" destId="{53549114-2C0D-4A32-A490-D071D6D6A040}" srcOrd="14" destOrd="0" presId="urn:microsoft.com/office/officeart/2005/8/layout/vList2"/>
    <dgm:cxn modelId="{83F5BFC5-F6B3-457E-9323-EFF3F09F100C}" type="presParOf" srcId="{7D8B5F93-E60C-4926-9A02-70487D6A0BC5}" destId="{7FE692FE-D3AB-40D5-A2C8-D83272AE0B3D}" srcOrd="15" destOrd="0" presId="urn:microsoft.com/office/officeart/2005/8/layout/vList2"/>
    <dgm:cxn modelId="{C41C1D88-3B78-4244-BEFB-BFEDB2BAB343}" type="presParOf" srcId="{7D8B5F93-E60C-4926-9A02-70487D6A0BC5}" destId="{F7F22CC7-A767-4786-93A0-ADE8CEF04316}" srcOrd="16" destOrd="0" presId="urn:microsoft.com/office/officeart/2005/8/layout/vList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549450-9A7B-4584-9A9D-2F46BC913734}" type="doc">
      <dgm:prSet loTypeId="urn:microsoft.com/office/officeart/2005/8/layout/cycle2" loCatId="cycle" qsTypeId="urn:microsoft.com/office/officeart/2005/8/quickstyle/simple2" qsCatId="simple" csTypeId="urn:microsoft.com/office/officeart/2005/8/colors/colorful5" csCatId="colorful" phldr="1"/>
      <dgm:spPr>
        <a:scene3d>
          <a:camera prst="orthographicFront">
            <a:rot lat="0" lon="0" rev="0"/>
          </a:camera>
          <a:lightRig rig="glow" dir="t">
            <a:rot lat="0" lon="0" rev="4800000"/>
          </a:lightRig>
        </a:scene3d>
      </dgm:spPr>
      <dgm:t>
        <a:bodyPr/>
        <a:lstStyle/>
        <a:p>
          <a:endParaRPr lang="es-ES"/>
        </a:p>
      </dgm:t>
    </dgm:pt>
    <dgm:pt modelId="{80674DF2-C118-48EF-AB06-0ACAE7C601A5}">
      <dgm:prSet phldrT="[Texto]"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s-ES_tradnl" sz="1400" b="1" dirty="0" smtClean="0">
              <a:latin typeface="Arial" panose="020B0604020202020204" pitchFamily="34" charset="0"/>
              <a:cs typeface="Arial" panose="020B0604020202020204" pitchFamily="34" charset="0"/>
            </a:rPr>
            <a:t>PARA OPTIMIZAR LA MANERA EN QUE SE GESTIONA EL PROCESO DE ENTREGA DE LOS PROYECTOS.  </a:t>
          </a:r>
          <a:endParaRPr lang="es-ES" sz="1400" b="1" dirty="0">
            <a:latin typeface="Arial" pitchFamily="34" charset="0"/>
            <a:cs typeface="Arial" pitchFamily="34" charset="0"/>
          </a:endParaRPr>
        </a:p>
      </dgm:t>
    </dgm:pt>
    <dgm:pt modelId="{25CBFBF7-F6F8-4FB3-ABCE-39EE24DD8F49}" type="parTrans" cxnId="{EBE89070-7A10-405B-8A43-D9024F449019}">
      <dgm:prSet/>
      <dgm:spPr/>
      <dgm:t>
        <a:bodyPr/>
        <a:lstStyle/>
        <a:p>
          <a:endParaRPr lang="es-ES"/>
        </a:p>
      </dgm:t>
    </dgm:pt>
    <dgm:pt modelId="{6A5BE665-DB76-49E8-8510-93854C4A2556}" type="sibTrans" cxnId="{EBE89070-7A10-405B-8A43-D9024F449019}">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endParaRPr lang="es-ES"/>
        </a:p>
      </dgm:t>
    </dgm:pt>
    <dgm:pt modelId="{6D8AF385-D2ED-46CC-9512-F235759BB8CF}">
      <dgm:prSet phldrT="[Texto]"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s-VE" sz="1400" b="1" smtClean="0">
              <a:latin typeface="Arial" panose="020B0604020202020204" pitchFamily="34" charset="0"/>
              <a:cs typeface="Arial" panose="020B0604020202020204" pitchFamily="34" charset="0"/>
            </a:rPr>
            <a:t>DOCUMENTOS </a:t>
          </a:r>
          <a:r>
            <a:rPr lang="es-VE" sz="1400" b="1" dirty="0" smtClean="0">
              <a:latin typeface="Arial" panose="020B0604020202020204" pitchFamily="34" charset="0"/>
              <a:cs typeface="Arial" panose="020B0604020202020204" pitchFamily="34" charset="0"/>
            </a:rPr>
            <a:t>DIGITALMENTE EN UN COMPUTADOR PARA QUE EL ESTUDIANTE PUEDA OBTENER PROYECTOS DE REFERENCIA PARA FUTURAS INVESTIGACIONES</a:t>
          </a:r>
          <a:endParaRPr lang="es-ES" sz="1400" b="1" dirty="0">
            <a:latin typeface="Arial" panose="020B0604020202020204" pitchFamily="34" charset="0"/>
            <a:cs typeface="Arial" panose="020B0604020202020204" pitchFamily="34" charset="0"/>
          </a:endParaRPr>
        </a:p>
      </dgm:t>
    </dgm:pt>
    <dgm:pt modelId="{D7DE95A9-92D1-4FFC-8A38-A06067C132FC}" type="parTrans" cxnId="{AB5062CA-3DB1-4AD9-998E-EF22DB4863F9}">
      <dgm:prSet/>
      <dgm:spPr/>
      <dgm:t>
        <a:bodyPr/>
        <a:lstStyle/>
        <a:p>
          <a:endParaRPr lang="es-ES"/>
        </a:p>
      </dgm:t>
    </dgm:pt>
    <dgm:pt modelId="{808B37E1-156F-46FB-A73B-3111E3CDF7B2}" type="sibTrans" cxnId="{AB5062CA-3DB1-4AD9-998E-EF22DB4863F9}">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endParaRPr lang="es-ES"/>
        </a:p>
      </dgm:t>
    </dgm:pt>
    <dgm:pt modelId="{CAD8AE25-537A-4E85-A5C9-45E6F887978F}">
      <dgm:prSet phldrT="[Texto]"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s-VE" sz="1400" b="1" dirty="0" smtClean="0">
              <a:latin typeface="Arial" panose="020B0604020202020204" pitchFamily="34" charset="0"/>
              <a:cs typeface="Arial" panose="020B0604020202020204" pitchFamily="34" charset="0"/>
            </a:rPr>
            <a:t>PARA OPTIMIZAR LOS TIEMPOS DE RESPUESTAS Y OBTENER UNA EMISIÓN DE SOLVENCIA ACADÉMICA</a:t>
          </a:r>
          <a:r>
            <a:rPr lang="es-VE" sz="1600" b="1" dirty="0" smtClean="0">
              <a:latin typeface="Arial" pitchFamily="34" charset="0"/>
              <a:cs typeface="Arial" pitchFamily="34" charset="0"/>
            </a:rPr>
            <a:t>.</a:t>
          </a:r>
          <a:endParaRPr lang="es-ES" sz="1600" dirty="0">
            <a:latin typeface="Arial" pitchFamily="34" charset="0"/>
            <a:cs typeface="Arial" pitchFamily="34" charset="0"/>
          </a:endParaRPr>
        </a:p>
      </dgm:t>
    </dgm:pt>
    <dgm:pt modelId="{AFBD13DD-5B90-42E4-8573-9A8625B23FC2}" type="parTrans" cxnId="{A704D1C9-7538-49C4-9987-C74C03B987E9}">
      <dgm:prSet/>
      <dgm:spPr/>
      <dgm:t>
        <a:bodyPr/>
        <a:lstStyle/>
        <a:p>
          <a:endParaRPr lang="es-ES"/>
        </a:p>
      </dgm:t>
    </dgm:pt>
    <dgm:pt modelId="{692E8ABD-4D4C-4E01-94EE-235C57242647}" type="sibTrans" cxnId="{A704D1C9-7538-49C4-9987-C74C03B987E9}">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endParaRPr lang="es-ES"/>
        </a:p>
      </dgm:t>
    </dgm:pt>
    <dgm:pt modelId="{43465420-F5A2-4E45-B794-C78215C5F057}">
      <dgm:prSet phldrT="[Texto]"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ctr"/>
          <a:r>
            <a:rPr lang="es-ES_tradnl" sz="1400" b="1" dirty="0" smtClean="0">
              <a:latin typeface="Arial" panose="020B0604020202020204" pitchFamily="34" charset="0"/>
              <a:cs typeface="Arial" panose="020B0604020202020204" pitchFamily="34" charset="0"/>
            </a:rPr>
            <a:t>PARA LLEVAR UN MEJOR PROCESO DE LOS EXPEDIENTES QUE SE OBTIENEN DE LA ENTREGA DE LOS  PROYECTOS DEL PNFI</a:t>
          </a:r>
          <a:r>
            <a:rPr lang="es-ES_tradnl" sz="1200" dirty="0" smtClean="0">
              <a:latin typeface="Arial" panose="020B0604020202020204" pitchFamily="34" charset="0"/>
              <a:cs typeface="Arial" panose="020B0604020202020204" pitchFamily="34" charset="0"/>
            </a:rPr>
            <a:t>.  </a:t>
          </a:r>
          <a:endParaRPr lang="es-ES" sz="1200" dirty="0">
            <a:latin typeface="Arial" pitchFamily="34" charset="0"/>
            <a:cs typeface="Arial" pitchFamily="34" charset="0"/>
          </a:endParaRPr>
        </a:p>
      </dgm:t>
    </dgm:pt>
    <dgm:pt modelId="{65B1852D-B8BE-40DF-A2F4-4304FC2ED8D9}" type="parTrans" cxnId="{25FBF3AB-B109-46E1-A0E8-C0C0F8AA42B7}">
      <dgm:prSet/>
      <dgm:spPr/>
      <dgm:t>
        <a:bodyPr/>
        <a:lstStyle/>
        <a:p>
          <a:endParaRPr lang="es-ES"/>
        </a:p>
      </dgm:t>
    </dgm:pt>
    <dgm:pt modelId="{589AAE85-EB5F-4146-AF2D-52DD63F51389}" type="sibTrans" cxnId="{25FBF3AB-B109-46E1-A0E8-C0C0F8AA42B7}">
      <dgm:prSet/>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endParaRPr lang="es-ES"/>
        </a:p>
      </dgm:t>
    </dgm:pt>
    <dgm:pt modelId="{1B33B4C3-2891-48D6-B10B-99F899237411}" type="pres">
      <dgm:prSet presAssocID="{23549450-9A7B-4584-9A9D-2F46BC913734}" presName="cycle" presStyleCnt="0">
        <dgm:presLayoutVars>
          <dgm:dir/>
          <dgm:resizeHandles val="exact"/>
        </dgm:presLayoutVars>
      </dgm:prSet>
      <dgm:spPr/>
      <dgm:t>
        <a:bodyPr/>
        <a:lstStyle/>
        <a:p>
          <a:endParaRPr lang="es-ES"/>
        </a:p>
      </dgm:t>
    </dgm:pt>
    <dgm:pt modelId="{6A968E3C-0C8B-485E-9CBF-7C6D584DD7F1}" type="pres">
      <dgm:prSet presAssocID="{80674DF2-C118-48EF-AB06-0ACAE7C601A5}" presName="node" presStyleLbl="node1" presStyleIdx="0" presStyleCnt="4" custScaleX="162145" custScaleY="113132">
        <dgm:presLayoutVars>
          <dgm:bulletEnabled val="1"/>
        </dgm:presLayoutVars>
      </dgm:prSet>
      <dgm:spPr/>
      <dgm:t>
        <a:bodyPr/>
        <a:lstStyle/>
        <a:p>
          <a:endParaRPr lang="es-ES"/>
        </a:p>
      </dgm:t>
    </dgm:pt>
    <dgm:pt modelId="{B32C6D72-6EDE-4F48-9F8E-29D2282FDB4D}" type="pres">
      <dgm:prSet presAssocID="{6A5BE665-DB76-49E8-8510-93854C4A2556}" presName="sibTrans" presStyleLbl="sibTrans2D1" presStyleIdx="0" presStyleCnt="4"/>
      <dgm:spPr/>
      <dgm:t>
        <a:bodyPr/>
        <a:lstStyle/>
        <a:p>
          <a:endParaRPr lang="es-ES"/>
        </a:p>
      </dgm:t>
    </dgm:pt>
    <dgm:pt modelId="{555CDC27-80E1-46B3-804D-7E3F6BEF0E32}" type="pres">
      <dgm:prSet presAssocID="{6A5BE665-DB76-49E8-8510-93854C4A2556}" presName="connectorText" presStyleLbl="sibTrans2D1" presStyleIdx="0" presStyleCnt="4"/>
      <dgm:spPr/>
      <dgm:t>
        <a:bodyPr/>
        <a:lstStyle/>
        <a:p>
          <a:endParaRPr lang="es-ES"/>
        </a:p>
      </dgm:t>
    </dgm:pt>
    <dgm:pt modelId="{ECF28A4F-B16F-47AA-A93A-15DBE88F4BDC}" type="pres">
      <dgm:prSet presAssocID="{6D8AF385-D2ED-46CC-9512-F235759BB8CF}" presName="node" presStyleLbl="node1" presStyleIdx="1" presStyleCnt="4" custScaleX="192345">
        <dgm:presLayoutVars>
          <dgm:bulletEnabled val="1"/>
        </dgm:presLayoutVars>
      </dgm:prSet>
      <dgm:spPr/>
      <dgm:t>
        <a:bodyPr/>
        <a:lstStyle/>
        <a:p>
          <a:endParaRPr lang="es-ES"/>
        </a:p>
      </dgm:t>
    </dgm:pt>
    <dgm:pt modelId="{0AF021AF-E42A-4C4D-9431-C84842B948BB}" type="pres">
      <dgm:prSet presAssocID="{808B37E1-156F-46FB-A73B-3111E3CDF7B2}" presName="sibTrans" presStyleLbl="sibTrans2D1" presStyleIdx="1" presStyleCnt="4"/>
      <dgm:spPr/>
      <dgm:t>
        <a:bodyPr/>
        <a:lstStyle/>
        <a:p>
          <a:endParaRPr lang="es-ES"/>
        </a:p>
      </dgm:t>
    </dgm:pt>
    <dgm:pt modelId="{B782F453-98F1-4D4E-A8ED-55A7D9BB8C5B}" type="pres">
      <dgm:prSet presAssocID="{808B37E1-156F-46FB-A73B-3111E3CDF7B2}" presName="connectorText" presStyleLbl="sibTrans2D1" presStyleIdx="1" presStyleCnt="4"/>
      <dgm:spPr/>
      <dgm:t>
        <a:bodyPr/>
        <a:lstStyle/>
        <a:p>
          <a:endParaRPr lang="es-ES"/>
        </a:p>
      </dgm:t>
    </dgm:pt>
    <dgm:pt modelId="{1656503D-D359-4468-A1D9-C845A9628570}" type="pres">
      <dgm:prSet presAssocID="{CAD8AE25-537A-4E85-A5C9-45E6F887978F}" presName="node" presStyleLbl="node1" presStyleIdx="2" presStyleCnt="4" custScaleX="186285">
        <dgm:presLayoutVars>
          <dgm:bulletEnabled val="1"/>
        </dgm:presLayoutVars>
      </dgm:prSet>
      <dgm:spPr/>
      <dgm:t>
        <a:bodyPr/>
        <a:lstStyle/>
        <a:p>
          <a:endParaRPr lang="es-ES"/>
        </a:p>
      </dgm:t>
    </dgm:pt>
    <dgm:pt modelId="{6AFDC76D-7542-46E9-8D67-AA2866C5D25A}" type="pres">
      <dgm:prSet presAssocID="{692E8ABD-4D4C-4E01-94EE-235C57242647}" presName="sibTrans" presStyleLbl="sibTrans2D1" presStyleIdx="2" presStyleCnt="4"/>
      <dgm:spPr/>
      <dgm:t>
        <a:bodyPr/>
        <a:lstStyle/>
        <a:p>
          <a:endParaRPr lang="es-ES"/>
        </a:p>
      </dgm:t>
    </dgm:pt>
    <dgm:pt modelId="{D3CD6DDD-4E3C-4EEC-A966-EB9322DF417D}" type="pres">
      <dgm:prSet presAssocID="{692E8ABD-4D4C-4E01-94EE-235C57242647}" presName="connectorText" presStyleLbl="sibTrans2D1" presStyleIdx="2" presStyleCnt="4"/>
      <dgm:spPr/>
      <dgm:t>
        <a:bodyPr/>
        <a:lstStyle/>
        <a:p>
          <a:endParaRPr lang="es-ES"/>
        </a:p>
      </dgm:t>
    </dgm:pt>
    <dgm:pt modelId="{9BDB4F54-0742-4FD7-8F67-A747C7AC49FD}" type="pres">
      <dgm:prSet presAssocID="{43465420-F5A2-4E45-B794-C78215C5F057}" presName="node" presStyleLbl="node1" presStyleIdx="3" presStyleCnt="4" custScaleX="175219">
        <dgm:presLayoutVars>
          <dgm:bulletEnabled val="1"/>
        </dgm:presLayoutVars>
      </dgm:prSet>
      <dgm:spPr/>
      <dgm:t>
        <a:bodyPr/>
        <a:lstStyle/>
        <a:p>
          <a:endParaRPr lang="es-ES"/>
        </a:p>
      </dgm:t>
    </dgm:pt>
    <dgm:pt modelId="{5E9DA903-F983-43A2-B6EE-510047FD5812}" type="pres">
      <dgm:prSet presAssocID="{589AAE85-EB5F-4146-AF2D-52DD63F51389}" presName="sibTrans" presStyleLbl="sibTrans2D1" presStyleIdx="3" presStyleCnt="4"/>
      <dgm:spPr/>
      <dgm:t>
        <a:bodyPr/>
        <a:lstStyle/>
        <a:p>
          <a:endParaRPr lang="es-ES"/>
        </a:p>
      </dgm:t>
    </dgm:pt>
    <dgm:pt modelId="{9DAF9787-74BF-46ED-8E68-185093AD99CD}" type="pres">
      <dgm:prSet presAssocID="{589AAE85-EB5F-4146-AF2D-52DD63F51389}" presName="connectorText" presStyleLbl="sibTrans2D1" presStyleIdx="3" presStyleCnt="4"/>
      <dgm:spPr/>
      <dgm:t>
        <a:bodyPr/>
        <a:lstStyle/>
        <a:p>
          <a:endParaRPr lang="es-ES"/>
        </a:p>
      </dgm:t>
    </dgm:pt>
  </dgm:ptLst>
  <dgm:cxnLst>
    <dgm:cxn modelId="{25FBF3AB-B109-46E1-A0E8-C0C0F8AA42B7}" srcId="{23549450-9A7B-4584-9A9D-2F46BC913734}" destId="{43465420-F5A2-4E45-B794-C78215C5F057}" srcOrd="3" destOrd="0" parTransId="{65B1852D-B8BE-40DF-A2F4-4304FC2ED8D9}" sibTransId="{589AAE85-EB5F-4146-AF2D-52DD63F51389}"/>
    <dgm:cxn modelId="{BDF2885F-E2DA-428C-BDD9-9078E66D55ED}" type="presOf" srcId="{692E8ABD-4D4C-4E01-94EE-235C57242647}" destId="{6AFDC76D-7542-46E9-8D67-AA2866C5D25A}" srcOrd="0" destOrd="0" presId="urn:microsoft.com/office/officeart/2005/8/layout/cycle2"/>
    <dgm:cxn modelId="{A704D1C9-7538-49C4-9987-C74C03B987E9}" srcId="{23549450-9A7B-4584-9A9D-2F46BC913734}" destId="{CAD8AE25-537A-4E85-A5C9-45E6F887978F}" srcOrd="2" destOrd="0" parTransId="{AFBD13DD-5B90-42E4-8573-9A8625B23FC2}" sibTransId="{692E8ABD-4D4C-4E01-94EE-235C57242647}"/>
    <dgm:cxn modelId="{F9CE0243-EAA8-421E-ABE1-6517FDC569AC}" type="presOf" srcId="{CAD8AE25-537A-4E85-A5C9-45E6F887978F}" destId="{1656503D-D359-4468-A1D9-C845A9628570}" srcOrd="0" destOrd="0" presId="urn:microsoft.com/office/officeart/2005/8/layout/cycle2"/>
    <dgm:cxn modelId="{C25AE950-B475-4F7B-A7E1-B904D88202BA}" type="presOf" srcId="{6A5BE665-DB76-49E8-8510-93854C4A2556}" destId="{B32C6D72-6EDE-4F48-9F8E-29D2282FDB4D}" srcOrd="0" destOrd="0" presId="urn:microsoft.com/office/officeart/2005/8/layout/cycle2"/>
    <dgm:cxn modelId="{0D9601D0-E2CD-4CA9-8A92-88C3DDD04D21}" type="presOf" srcId="{6A5BE665-DB76-49E8-8510-93854C4A2556}" destId="{555CDC27-80E1-46B3-804D-7E3F6BEF0E32}" srcOrd="1" destOrd="0" presId="urn:microsoft.com/office/officeart/2005/8/layout/cycle2"/>
    <dgm:cxn modelId="{7B7E20D6-D537-4584-A122-F21F28EEEDAC}" type="presOf" srcId="{43465420-F5A2-4E45-B794-C78215C5F057}" destId="{9BDB4F54-0742-4FD7-8F67-A747C7AC49FD}" srcOrd="0" destOrd="0" presId="urn:microsoft.com/office/officeart/2005/8/layout/cycle2"/>
    <dgm:cxn modelId="{65C0CE7B-66C3-47B2-AB14-9725D2703DCD}" type="presOf" srcId="{808B37E1-156F-46FB-A73B-3111E3CDF7B2}" destId="{0AF021AF-E42A-4C4D-9431-C84842B948BB}" srcOrd="0" destOrd="0" presId="urn:microsoft.com/office/officeart/2005/8/layout/cycle2"/>
    <dgm:cxn modelId="{DAC7F1F3-86EA-4EAB-B1FB-0D1368C65363}" type="presOf" srcId="{808B37E1-156F-46FB-A73B-3111E3CDF7B2}" destId="{B782F453-98F1-4D4E-A8ED-55A7D9BB8C5B}" srcOrd="1" destOrd="0" presId="urn:microsoft.com/office/officeart/2005/8/layout/cycle2"/>
    <dgm:cxn modelId="{DAB814A6-4B96-49B9-A0DC-E17238D6BE82}" type="presOf" srcId="{23549450-9A7B-4584-9A9D-2F46BC913734}" destId="{1B33B4C3-2891-48D6-B10B-99F899237411}" srcOrd="0" destOrd="0" presId="urn:microsoft.com/office/officeart/2005/8/layout/cycle2"/>
    <dgm:cxn modelId="{206A98A2-081E-461D-8247-1F189811677E}" type="presOf" srcId="{80674DF2-C118-48EF-AB06-0ACAE7C601A5}" destId="{6A968E3C-0C8B-485E-9CBF-7C6D584DD7F1}" srcOrd="0" destOrd="0" presId="urn:microsoft.com/office/officeart/2005/8/layout/cycle2"/>
    <dgm:cxn modelId="{B8029243-6953-4D10-92E1-91BEAAB6F400}" type="presOf" srcId="{589AAE85-EB5F-4146-AF2D-52DD63F51389}" destId="{9DAF9787-74BF-46ED-8E68-185093AD99CD}" srcOrd="1" destOrd="0" presId="urn:microsoft.com/office/officeart/2005/8/layout/cycle2"/>
    <dgm:cxn modelId="{B120B0FD-6B17-4D8B-A1D1-6336B2EB4A0D}" type="presOf" srcId="{589AAE85-EB5F-4146-AF2D-52DD63F51389}" destId="{5E9DA903-F983-43A2-B6EE-510047FD5812}" srcOrd="0" destOrd="0" presId="urn:microsoft.com/office/officeart/2005/8/layout/cycle2"/>
    <dgm:cxn modelId="{EBE89070-7A10-405B-8A43-D9024F449019}" srcId="{23549450-9A7B-4584-9A9D-2F46BC913734}" destId="{80674DF2-C118-48EF-AB06-0ACAE7C601A5}" srcOrd="0" destOrd="0" parTransId="{25CBFBF7-F6F8-4FB3-ABCE-39EE24DD8F49}" sibTransId="{6A5BE665-DB76-49E8-8510-93854C4A2556}"/>
    <dgm:cxn modelId="{AB5062CA-3DB1-4AD9-998E-EF22DB4863F9}" srcId="{23549450-9A7B-4584-9A9D-2F46BC913734}" destId="{6D8AF385-D2ED-46CC-9512-F235759BB8CF}" srcOrd="1" destOrd="0" parTransId="{D7DE95A9-92D1-4FFC-8A38-A06067C132FC}" sibTransId="{808B37E1-156F-46FB-A73B-3111E3CDF7B2}"/>
    <dgm:cxn modelId="{DC641EA4-F4D9-4062-892C-7BEEDA4872F2}" type="presOf" srcId="{692E8ABD-4D4C-4E01-94EE-235C57242647}" destId="{D3CD6DDD-4E3C-4EEC-A966-EB9322DF417D}" srcOrd="1" destOrd="0" presId="urn:microsoft.com/office/officeart/2005/8/layout/cycle2"/>
    <dgm:cxn modelId="{4CA51574-1B19-4DDB-BA27-95C57ED94FA5}" type="presOf" srcId="{6D8AF385-D2ED-46CC-9512-F235759BB8CF}" destId="{ECF28A4F-B16F-47AA-A93A-15DBE88F4BDC}" srcOrd="0" destOrd="0" presId="urn:microsoft.com/office/officeart/2005/8/layout/cycle2"/>
    <dgm:cxn modelId="{99F3599C-AA3E-4940-B857-2B3820B3D17C}" type="presParOf" srcId="{1B33B4C3-2891-48D6-B10B-99F899237411}" destId="{6A968E3C-0C8B-485E-9CBF-7C6D584DD7F1}" srcOrd="0" destOrd="0" presId="urn:microsoft.com/office/officeart/2005/8/layout/cycle2"/>
    <dgm:cxn modelId="{43758E82-1239-449F-ACCD-021C779A8E16}" type="presParOf" srcId="{1B33B4C3-2891-48D6-B10B-99F899237411}" destId="{B32C6D72-6EDE-4F48-9F8E-29D2282FDB4D}" srcOrd="1" destOrd="0" presId="urn:microsoft.com/office/officeart/2005/8/layout/cycle2"/>
    <dgm:cxn modelId="{D40C159B-3107-4F53-94C0-E4E00A41299B}" type="presParOf" srcId="{B32C6D72-6EDE-4F48-9F8E-29D2282FDB4D}" destId="{555CDC27-80E1-46B3-804D-7E3F6BEF0E32}" srcOrd="0" destOrd="0" presId="urn:microsoft.com/office/officeart/2005/8/layout/cycle2"/>
    <dgm:cxn modelId="{236B8F36-81F2-4C20-B80E-33518F522075}" type="presParOf" srcId="{1B33B4C3-2891-48D6-B10B-99F899237411}" destId="{ECF28A4F-B16F-47AA-A93A-15DBE88F4BDC}" srcOrd="2" destOrd="0" presId="urn:microsoft.com/office/officeart/2005/8/layout/cycle2"/>
    <dgm:cxn modelId="{A664D2B2-1A49-4BAF-9845-231C613E3E68}" type="presParOf" srcId="{1B33B4C3-2891-48D6-B10B-99F899237411}" destId="{0AF021AF-E42A-4C4D-9431-C84842B948BB}" srcOrd="3" destOrd="0" presId="urn:microsoft.com/office/officeart/2005/8/layout/cycle2"/>
    <dgm:cxn modelId="{94BE1411-0216-4EC7-9B66-8E413799C5BB}" type="presParOf" srcId="{0AF021AF-E42A-4C4D-9431-C84842B948BB}" destId="{B782F453-98F1-4D4E-A8ED-55A7D9BB8C5B}" srcOrd="0" destOrd="0" presId="urn:microsoft.com/office/officeart/2005/8/layout/cycle2"/>
    <dgm:cxn modelId="{7FAF2FD4-E9EF-449D-94FC-8A79567709E0}" type="presParOf" srcId="{1B33B4C3-2891-48D6-B10B-99F899237411}" destId="{1656503D-D359-4468-A1D9-C845A9628570}" srcOrd="4" destOrd="0" presId="urn:microsoft.com/office/officeart/2005/8/layout/cycle2"/>
    <dgm:cxn modelId="{77360FEF-5FC1-4113-A176-3402759DF024}" type="presParOf" srcId="{1B33B4C3-2891-48D6-B10B-99F899237411}" destId="{6AFDC76D-7542-46E9-8D67-AA2866C5D25A}" srcOrd="5" destOrd="0" presId="urn:microsoft.com/office/officeart/2005/8/layout/cycle2"/>
    <dgm:cxn modelId="{903E5A7F-3BAE-48BF-87CC-04D678A273FA}" type="presParOf" srcId="{6AFDC76D-7542-46E9-8D67-AA2866C5D25A}" destId="{D3CD6DDD-4E3C-4EEC-A966-EB9322DF417D}" srcOrd="0" destOrd="0" presId="urn:microsoft.com/office/officeart/2005/8/layout/cycle2"/>
    <dgm:cxn modelId="{CC012DA2-1F44-4E03-9AB7-0F835EADC329}" type="presParOf" srcId="{1B33B4C3-2891-48D6-B10B-99F899237411}" destId="{9BDB4F54-0742-4FD7-8F67-A747C7AC49FD}" srcOrd="6" destOrd="0" presId="urn:microsoft.com/office/officeart/2005/8/layout/cycle2"/>
    <dgm:cxn modelId="{39F83C49-4D52-4461-BF3C-CC396655CC71}" type="presParOf" srcId="{1B33B4C3-2891-48D6-B10B-99F899237411}" destId="{5E9DA903-F983-43A2-B6EE-510047FD5812}" srcOrd="7" destOrd="0" presId="urn:microsoft.com/office/officeart/2005/8/layout/cycle2"/>
    <dgm:cxn modelId="{11D2C3D6-9EB4-433D-B85B-7753FEF748CC}" type="presParOf" srcId="{5E9DA903-F983-43A2-B6EE-510047FD5812}" destId="{9DAF9787-74BF-46ED-8E68-185093AD99CD}"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D2AA75-C15B-4F48-951A-97054C73DDA2}" type="doc">
      <dgm:prSet loTypeId="urn:microsoft.com/office/officeart/2008/layout/VerticalCurvedList" loCatId="list" qsTypeId="urn:microsoft.com/office/officeart/2005/8/quickstyle/3d1" qsCatId="3D" csTypeId="urn:microsoft.com/office/officeart/2005/8/colors/colorful5" csCatId="colorful" phldr="1"/>
      <dgm:spPr/>
      <dgm:t>
        <a:bodyPr/>
        <a:lstStyle/>
        <a:p>
          <a:endParaRPr lang="es-AR"/>
        </a:p>
      </dgm:t>
    </dgm:pt>
    <dgm:pt modelId="{FB99FE20-A73A-40CF-BA4E-2C21B0DB2E96}">
      <dgm:prSet custT="1"/>
      <dgm:spPr/>
      <dgm:t>
        <a:bodyPr/>
        <a:lstStyle/>
        <a:p>
          <a:pPr algn="just"/>
          <a:r>
            <a:rPr lang="es-ES" sz="1800" b="1" dirty="0" smtClean="0">
              <a:latin typeface="Arial" panose="020B0604020202020204" pitchFamily="34" charset="0"/>
              <a:cs typeface="Arial" panose="020B0604020202020204" pitchFamily="34" charset="0"/>
            </a:rPr>
            <a:t>Modulo Proyectos</a:t>
          </a:r>
          <a:endParaRPr lang="es-ES" sz="1800" b="1" dirty="0">
            <a:latin typeface="Arial" panose="020B0604020202020204" pitchFamily="34" charset="0"/>
            <a:cs typeface="Arial" panose="020B0604020202020204" pitchFamily="34" charset="0"/>
          </a:endParaRPr>
        </a:p>
      </dgm:t>
    </dgm:pt>
    <dgm:pt modelId="{748E60F3-6370-4CA1-B56C-ADDA06AB8875}" type="parTrans" cxnId="{1F5B1F85-5A07-4510-A61E-64B9978BC24C}">
      <dgm:prSet/>
      <dgm:spPr/>
      <dgm:t>
        <a:bodyPr/>
        <a:lstStyle/>
        <a:p>
          <a:endParaRPr lang="es-ES"/>
        </a:p>
      </dgm:t>
    </dgm:pt>
    <dgm:pt modelId="{36D26075-6127-4B13-8511-2FFDB12A1601}" type="sibTrans" cxnId="{1F5B1F85-5A07-4510-A61E-64B9978BC24C}">
      <dgm:prSet/>
      <dgm:spPr/>
      <dgm:t>
        <a:bodyPr/>
        <a:lstStyle/>
        <a:p>
          <a:endParaRPr lang="es-ES"/>
        </a:p>
      </dgm:t>
    </dgm:pt>
    <dgm:pt modelId="{E2AF87F0-07BB-458D-812C-2D7BA615C321}">
      <dgm:prSet custT="1"/>
      <dgm:spPr/>
      <dgm:t>
        <a:bodyPr/>
        <a:lstStyle/>
        <a:p>
          <a:pPr algn="just"/>
          <a:r>
            <a:rPr lang="es-ES" sz="1800" b="1" dirty="0" smtClean="0">
              <a:latin typeface="Arial" panose="020B0604020202020204" pitchFamily="34" charset="0"/>
              <a:cs typeface="Arial" panose="020B0604020202020204" pitchFamily="34" charset="0"/>
            </a:rPr>
            <a:t>Módulo Ayuda</a:t>
          </a:r>
          <a:endParaRPr lang="es-ES" sz="1800" b="1" dirty="0">
            <a:latin typeface="Arial" panose="020B0604020202020204" pitchFamily="34" charset="0"/>
            <a:cs typeface="Arial" panose="020B0604020202020204" pitchFamily="34" charset="0"/>
          </a:endParaRPr>
        </a:p>
      </dgm:t>
    </dgm:pt>
    <dgm:pt modelId="{3D4D9A16-9195-4AB8-ABE4-762C402CD2DA}" type="parTrans" cxnId="{5F727180-7B92-460B-8EDE-36C662736F56}">
      <dgm:prSet/>
      <dgm:spPr/>
      <dgm:t>
        <a:bodyPr/>
        <a:lstStyle/>
        <a:p>
          <a:endParaRPr lang="es-ES"/>
        </a:p>
      </dgm:t>
    </dgm:pt>
    <dgm:pt modelId="{20B4E67F-EE52-4E08-A29C-4E362B74A4D7}" type="sibTrans" cxnId="{5F727180-7B92-460B-8EDE-36C662736F56}">
      <dgm:prSet/>
      <dgm:spPr/>
      <dgm:t>
        <a:bodyPr/>
        <a:lstStyle/>
        <a:p>
          <a:endParaRPr lang="es-ES"/>
        </a:p>
      </dgm:t>
    </dgm:pt>
    <dgm:pt modelId="{9983973E-9EB8-468E-BDD9-A7A1B11A26BF}">
      <dgm:prSet custT="1"/>
      <dgm:spPr>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pPr algn="just"/>
          <a:r>
            <a:rPr lang="es-ES" sz="1800" b="1" dirty="0" smtClean="0">
              <a:latin typeface="Arial" panose="020B0604020202020204" pitchFamily="34" charset="0"/>
              <a:cs typeface="Arial" panose="020B0604020202020204" pitchFamily="34" charset="0"/>
            </a:rPr>
            <a:t>Modulo Usuario</a:t>
          </a:r>
          <a:endParaRPr lang="es-ES" sz="1800" b="1" dirty="0">
            <a:latin typeface="Arial" panose="020B0604020202020204" pitchFamily="34" charset="0"/>
            <a:cs typeface="Arial" panose="020B0604020202020204" pitchFamily="34" charset="0"/>
          </a:endParaRPr>
        </a:p>
      </dgm:t>
    </dgm:pt>
    <dgm:pt modelId="{4178C5AB-2770-4AD6-B56E-EBDC45CFD3D8}" type="sibTrans" cxnId="{82539D62-B496-49DA-BCB7-521F7C6CC8E8}">
      <dgm:prSet/>
      <dgm:spPr/>
      <dgm:t>
        <a:bodyPr/>
        <a:lstStyle/>
        <a:p>
          <a:endParaRPr lang="es-ES"/>
        </a:p>
      </dgm:t>
    </dgm:pt>
    <dgm:pt modelId="{FD775944-0E36-45F5-A7E8-9D5F1E745F10}" type="parTrans" cxnId="{82539D62-B496-49DA-BCB7-521F7C6CC8E8}">
      <dgm:prSet/>
      <dgm:spPr/>
      <dgm:t>
        <a:bodyPr/>
        <a:lstStyle/>
        <a:p>
          <a:endParaRPr lang="es-ES"/>
        </a:p>
      </dgm:t>
    </dgm:pt>
    <dgm:pt modelId="{38E2E26B-8B35-4388-8A4D-52C49FCDCD42}">
      <dgm:prSet custT="1"/>
      <dgm:spPr/>
      <dgm:t>
        <a:bodyPr/>
        <a:lstStyle/>
        <a:p>
          <a:pPr algn="just"/>
          <a:r>
            <a:rPr lang="es-ES" sz="1800" b="1" dirty="0" smtClean="0">
              <a:latin typeface="Arial" panose="020B0604020202020204" pitchFamily="34" charset="0"/>
              <a:cs typeface="Arial" panose="020B0604020202020204" pitchFamily="34" charset="0"/>
            </a:rPr>
            <a:t>Modulo Reporte</a:t>
          </a:r>
          <a:endParaRPr lang="es-ES" sz="1800" b="1" dirty="0">
            <a:latin typeface="Arial" panose="020B0604020202020204" pitchFamily="34" charset="0"/>
            <a:cs typeface="Arial" panose="020B0604020202020204" pitchFamily="34" charset="0"/>
          </a:endParaRPr>
        </a:p>
      </dgm:t>
    </dgm:pt>
    <dgm:pt modelId="{9B3707D7-78C9-4BB4-9728-823E9E830A7C}" type="parTrans" cxnId="{21823DAF-8F2B-4CD9-AB37-E8DBEC135B1E}">
      <dgm:prSet/>
      <dgm:spPr/>
      <dgm:t>
        <a:bodyPr/>
        <a:lstStyle/>
        <a:p>
          <a:endParaRPr lang="es-ES"/>
        </a:p>
      </dgm:t>
    </dgm:pt>
    <dgm:pt modelId="{D234D446-90A0-4734-9583-974AF784EA05}" type="sibTrans" cxnId="{21823DAF-8F2B-4CD9-AB37-E8DBEC135B1E}">
      <dgm:prSet/>
      <dgm:spPr/>
      <dgm:t>
        <a:bodyPr/>
        <a:lstStyle/>
        <a:p>
          <a:endParaRPr lang="es-ES"/>
        </a:p>
      </dgm:t>
    </dgm:pt>
    <dgm:pt modelId="{FB314B72-25BD-464B-BA8E-E0AEE7F8EE93}">
      <dgm:prSet custT="1"/>
      <dgm:spPr/>
      <dgm:t>
        <a:bodyPr/>
        <a:lstStyle/>
        <a:p>
          <a:pPr algn="just"/>
          <a:r>
            <a:rPr lang="es-ES" sz="1800" b="1" dirty="0" smtClean="0">
              <a:latin typeface="Arial" panose="020B0604020202020204" pitchFamily="34" charset="0"/>
              <a:cs typeface="Arial" panose="020B0604020202020204" pitchFamily="34" charset="0"/>
            </a:rPr>
            <a:t>Modulo Consultas</a:t>
          </a:r>
          <a:endParaRPr lang="es-ES" sz="1800" b="1" dirty="0">
            <a:latin typeface="Arial" panose="020B0604020202020204" pitchFamily="34" charset="0"/>
            <a:cs typeface="Arial" panose="020B0604020202020204" pitchFamily="34" charset="0"/>
          </a:endParaRPr>
        </a:p>
      </dgm:t>
    </dgm:pt>
    <dgm:pt modelId="{CFA32466-E8E6-46B0-A7C2-B68AFC26C175}" type="parTrans" cxnId="{998CAE2F-3B84-4D83-9573-0B3FA6780BD7}">
      <dgm:prSet/>
      <dgm:spPr/>
      <dgm:t>
        <a:bodyPr/>
        <a:lstStyle/>
        <a:p>
          <a:endParaRPr lang="es-ES"/>
        </a:p>
      </dgm:t>
    </dgm:pt>
    <dgm:pt modelId="{7A3EE59E-5AC8-4D4E-94A0-AD47A59977D6}" type="sibTrans" cxnId="{998CAE2F-3B84-4D83-9573-0B3FA6780BD7}">
      <dgm:prSet/>
      <dgm:spPr/>
      <dgm:t>
        <a:bodyPr/>
        <a:lstStyle/>
        <a:p>
          <a:endParaRPr lang="es-ES"/>
        </a:p>
      </dgm:t>
    </dgm:pt>
    <dgm:pt modelId="{9D638E69-9483-40C0-9974-F72D883A1291}" type="pres">
      <dgm:prSet presAssocID="{E0D2AA75-C15B-4F48-951A-97054C73DDA2}" presName="Name0" presStyleCnt="0">
        <dgm:presLayoutVars>
          <dgm:chMax val="7"/>
          <dgm:chPref val="7"/>
          <dgm:dir/>
        </dgm:presLayoutVars>
      </dgm:prSet>
      <dgm:spPr/>
      <dgm:t>
        <a:bodyPr/>
        <a:lstStyle/>
        <a:p>
          <a:endParaRPr lang="es-VE"/>
        </a:p>
      </dgm:t>
    </dgm:pt>
    <dgm:pt modelId="{58BD7A71-4FA6-4D77-8E77-8064C65696B5}" type="pres">
      <dgm:prSet presAssocID="{E0D2AA75-C15B-4F48-951A-97054C73DDA2}" presName="Name1" presStyleCnt="0"/>
      <dgm:spPr/>
      <dgm:t>
        <a:bodyPr/>
        <a:lstStyle/>
        <a:p>
          <a:endParaRPr lang="es-VE"/>
        </a:p>
      </dgm:t>
    </dgm:pt>
    <dgm:pt modelId="{7CBDF0D4-3C34-4D01-A168-9F51A99E27BA}" type="pres">
      <dgm:prSet presAssocID="{E0D2AA75-C15B-4F48-951A-97054C73DDA2}" presName="cycle" presStyleCnt="0"/>
      <dgm:spPr/>
      <dgm:t>
        <a:bodyPr/>
        <a:lstStyle/>
        <a:p>
          <a:endParaRPr lang="es-VE"/>
        </a:p>
      </dgm:t>
    </dgm:pt>
    <dgm:pt modelId="{DD1269A3-3919-4CDF-A658-EDB4C84ADFF6}" type="pres">
      <dgm:prSet presAssocID="{E0D2AA75-C15B-4F48-951A-97054C73DDA2}" presName="srcNode" presStyleLbl="node1" presStyleIdx="0" presStyleCnt="5"/>
      <dgm:spPr/>
      <dgm:t>
        <a:bodyPr/>
        <a:lstStyle/>
        <a:p>
          <a:endParaRPr lang="es-VE"/>
        </a:p>
      </dgm:t>
    </dgm:pt>
    <dgm:pt modelId="{9D9323E3-86F7-47A3-B5C7-A978621D5364}" type="pres">
      <dgm:prSet presAssocID="{E0D2AA75-C15B-4F48-951A-97054C73DDA2}" presName="conn" presStyleLbl="parChTrans1D2" presStyleIdx="0" presStyleCnt="1"/>
      <dgm:spPr/>
      <dgm:t>
        <a:bodyPr/>
        <a:lstStyle/>
        <a:p>
          <a:endParaRPr lang="es-VE"/>
        </a:p>
      </dgm:t>
    </dgm:pt>
    <dgm:pt modelId="{FC1A1C39-7C9C-45F8-A9FC-1EC91ECB73FE}" type="pres">
      <dgm:prSet presAssocID="{E0D2AA75-C15B-4F48-951A-97054C73DDA2}" presName="extraNode" presStyleLbl="node1" presStyleIdx="0" presStyleCnt="5"/>
      <dgm:spPr/>
      <dgm:t>
        <a:bodyPr/>
        <a:lstStyle/>
        <a:p>
          <a:endParaRPr lang="es-VE"/>
        </a:p>
      </dgm:t>
    </dgm:pt>
    <dgm:pt modelId="{9E67A141-6E0B-49E5-8BBD-D8B0EDDC2BF6}" type="pres">
      <dgm:prSet presAssocID="{E0D2AA75-C15B-4F48-951A-97054C73DDA2}" presName="dstNode" presStyleLbl="node1" presStyleIdx="0" presStyleCnt="5"/>
      <dgm:spPr/>
      <dgm:t>
        <a:bodyPr/>
        <a:lstStyle/>
        <a:p>
          <a:endParaRPr lang="es-VE"/>
        </a:p>
      </dgm:t>
    </dgm:pt>
    <dgm:pt modelId="{BFA303FA-A9F3-40B2-B1A3-26AB9CA594D6}" type="pres">
      <dgm:prSet presAssocID="{9983973E-9EB8-468E-BDD9-A7A1B11A26BF}" presName="text_1" presStyleLbl="node1" presStyleIdx="0" presStyleCnt="5">
        <dgm:presLayoutVars>
          <dgm:bulletEnabled val="1"/>
        </dgm:presLayoutVars>
      </dgm:prSet>
      <dgm:spPr/>
      <dgm:t>
        <a:bodyPr/>
        <a:lstStyle/>
        <a:p>
          <a:endParaRPr lang="es-VE"/>
        </a:p>
      </dgm:t>
    </dgm:pt>
    <dgm:pt modelId="{CBE6F02F-C77B-4E50-A6FE-2F407F5E91AE}" type="pres">
      <dgm:prSet presAssocID="{9983973E-9EB8-468E-BDD9-A7A1B11A26BF}" presName="accent_1" presStyleCnt="0"/>
      <dgm:spPr/>
      <dgm:t>
        <a:bodyPr/>
        <a:lstStyle/>
        <a:p>
          <a:endParaRPr lang="es-VE"/>
        </a:p>
      </dgm:t>
    </dgm:pt>
    <dgm:pt modelId="{7B54465F-E439-46F4-909A-036830A5FEDA}" type="pres">
      <dgm:prSet presAssocID="{9983973E-9EB8-468E-BDD9-A7A1B11A26BF}" presName="accentRepeatNode" presStyleLbl="solidFgAcc1" presStyleIdx="0" presStyleCnt="5" custLinFactNeighborX="-17752" custLinFactNeighborY="7395"/>
      <dgm:spPr/>
      <dgm:t>
        <a:bodyPr/>
        <a:lstStyle/>
        <a:p>
          <a:endParaRPr lang="es-VE"/>
        </a:p>
      </dgm:t>
    </dgm:pt>
    <dgm:pt modelId="{B63005A4-BE16-4790-A0C8-4F689C710CCD}" type="pres">
      <dgm:prSet presAssocID="{FB99FE20-A73A-40CF-BA4E-2C21B0DB2E96}" presName="text_2" presStyleLbl="node1" presStyleIdx="1" presStyleCnt="5" custLinFactNeighborX="421">
        <dgm:presLayoutVars>
          <dgm:bulletEnabled val="1"/>
        </dgm:presLayoutVars>
      </dgm:prSet>
      <dgm:spPr/>
      <dgm:t>
        <a:bodyPr/>
        <a:lstStyle/>
        <a:p>
          <a:endParaRPr lang="es-VE"/>
        </a:p>
      </dgm:t>
    </dgm:pt>
    <dgm:pt modelId="{3B57B4AD-4085-43DE-997C-F3B5AEC7E66F}" type="pres">
      <dgm:prSet presAssocID="{FB99FE20-A73A-40CF-BA4E-2C21B0DB2E96}" presName="accent_2" presStyleCnt="0"/>
      <dgm:spPr/>
      <dgm:t>
        <a:bodyPr/>
        <a:lstStyle/>
        <a:p>
          <a:endParaRPr lang="es-VE"/>
        </a:p>
      </dgm:t>
    </dgm:pt>
    <dgm:pt modelId="{803953AE-DC84-4491-A7E2-5BF4B2F4CC1B}" type="pres">
      <dgm:prSet presAssocID="{FB99FE20-A73A-40CF-BA4E-2C21B0DB2E96}" presName="accentRepeatNode" presStyleLbl="solidFgAcc1" presStyleIdx="1" presStyleCnt="5"/>
      <dgm:spPr/>
      <dgm:t>
        <a:bodyPr/>
        <a:lstStyle/>
        <a:p>
          <a:endParaRPr lang="es-VE"/>
        </a:p>
      </dgm:t>
    </dgm:pt>
    <dgm:pt modelId="{87A7C821-2DD0-4CF8-AF22-6005BCD0571E}" type="pres">
      <dgm:prSet presAssocID="{FB314B72-25BD-464B-BA8E-E0AEE7F8EE93}" presName="text_3" presStyleLbl="node1" presStyleIdx="2" presStyleCnt="5">
        <dgm:presLayoutVars>
          <dgm:bulletEnabled val="1"/>
        </dgm:presLayoutVars>
      </dgm:prSet>
      <dgm:spPr/>
      <dgm:t>
        <a:bodyPr/>
        <a:lstStyle/>
        <a:p>
          <a:endParaRPr lang="es-VE"/>
        </a:p>
      </dgm:t>
    </dgm:pt>
    <dgm:pt modelId="{8DA3D20E-F222-4812-8B5B-E1DBDB0A3F07}" type="pres">
      <dgm:prSet presAssocID="{FB314B72-25BD-464B-BA8E-E0AEE7F8EE93}" presName="accent_3" presStyleCnt="0"/>
      <dgm:spPr/>
      <dgm:t>
        <a:bodyPr/>
        <a:lstStyle/>
        <a:p>
          <a:endParaRPr lang="es-VE"/>
        </a:p>
      </dgm:t>
    </dgm:pt>
    <dgm:pt modelId="{9E72CBE4-8616-4B3A-91F8-D714334C88E9}" type="pres">
      <dgm:prSet presAssocID="{FB314B72-25BD-464B-BA8E-E0AEE7F8EE93}" presName="accentRepeatNode" presStyleLbl="solidFgAcc1" presStyleIdx="2" presStyleCnt="5"/>
      <dgm:spPr/>
      <dgm:t>
        <a:bodyPr/>
        <a:lstStyle/>
        <a:p>
          <a:endParaRPr lang="es-VE"/>
        </a:p>
      </dgm:t>
    </dgm:pt>
    <dgm:pt modelId="{0FB7062D-BD17-47F7-96CA-691F8A3F9D42}" type="pres">
      <dgm:prSet presAssocID="{38E2E26B-8B35-4388-8A4D-52C49FCDCD42}" presName="text_4" presStyleLbl="node1" presStyleIdx="3" presStyleCnt="5">
        <dgm:presLayoutVars>
          <dgm:bulletEnabled val="1"/>
        </dgm:presLayoutVars>
      </dgm:prSet>
      <dgm:spPr/>
      <dgm:t>
        <a:bodyPr/>
        <a:lstStyle/>
        <a:p>
          <a:endParaRPr lang="es-VE"/>
        </a:p>
      </dgm:t>
    </dgm:pt>
    <dgm:pt modelId="{67DF38C4-24E6-4ED5-BD92-AA8ECF1D8831}" type="pres">
      <dgm:prSet presAssocID="{38E2E26B-8B35-4388-8A4D-52C49FCDCD42}" presName="accent_4" presStyleCnt="0"/>
      <dgm:spPr/>
      <dgm:t>
        <a:bodyPr/>
        <a:lstStyle/>
        <a:p>
          <a:endParaRPr lang="es-VE"/>
        </a:p>
      </dgm:t>
    </dgm:pt>
    <dgm:pt modelId="{B3C6D8AC-BB8C-4BB4-99A3-B30B9C7AF3E9}" type="pres">
      <dgm:prSet presAssocID="{38E2E26B-8B35-4388-8A4D-52C49FCDCD42}" presName="accentRepeatNode" presStyleLbl="solidFgAcc1" presStyleIdx="3" presStyleCnt="5"/>
      <dgm:spPr/>
      <dgm:t>
        <a:bodyPr/>
        <a:lstStyle/>
        <a:p>
          <a:endParaRPr lang="es-VE"/>
        </a:p>
      </dgm:t>
    </dgm:pt>
    <dgm:pt modelId="{412BFB49-6877-4BAC-AE84-E40E93FB3D22}" type="pres">
      <dgm:prSet presAssocID="{E2AF87F0-07BB-458D-812C-2D7BA615C321}" presName="text_5" presStyleLbl="node1" presStyleIdx="4" presStyleCnt="5">
        <dgm:presLayoutVars>
          <dgm:bulletEnabled val="1"/>
        </dgm:presLayoutVars>
      </dgm:prSet>
      <dgm:spPr/>
      <dgm:t>
        <a:bodyPr/>
        <a:lstStyle/>
        <a:p>
          <a:endParaRPr lang="es-VE"/>
        </a:p>
      </dgm:t>
    </dgm:pt>
    <dgm:pt modelId="{11D6627F-8F7C-453B-87DE-D9AAE68A26E8}" type="pres">
      <dgm:prSet presAssocID="{E2AF87F0-07BB-458D-812C-2D7BA615C321}" presName="accent_5" presStyleCnt="0"/>
      <dgm:spPr/>
      <dgm:t>
        <a:bodyPr/>
        <a:lstStyle/>
        <a:p>
          <a:endParaRPr lang="es-VE"/>
        </a:p>
      </dgm:t>
    </dgm:pt>
    <dgm:pt modelId="{742D1644-23F3-44A4-9A05-8B5D9F3C850F}" type="pres">
      <dgm:prSet presAssocID="{E2AF87F0-07BB-458D-812C-2D7BA615C321}" presName="accentRepeatNode" presStyleLbl="solidFgAcc1" presStyleIdx="4" presStyleCnt="5"/>
      <dgm:spPr/>
      <dgm:t>
        <a:bodyPr/>
        <a:lstStyle/>
        <a:p>
          <a:endParaRPr lang="es-VE"/>
        </a:p>
      </dgm:t>
    </dgm:pt>
  </dgm:ptLst>
  <dgm:cxnLst>
    <dgm:cxn modelId="{F53944B8-E33D-4801-A88B-80BCC77105FA}" type="presOf" srcId="{E0D2AA75-C15B-4F48-951A-97054C73DDA2}" destId="{9D638E69-9483-40C0-9974-F72D883A1291}" srcOrd="0" destOrd="0" presId="urn:microsoft.com/office/officeart/2008/layout/VerticalCurvedList"/>
    <dgm:cxn modelId="{8165905B-3DCA-423F-9E46-180A23AB4B78}" type="presOf" srcId="{E2AF87F0-07BB-458D-812C-2D7BA615C321}" destId="{412BFB49-6877-4BAC-AE84-E40E93FB3D22}" srcOrd="0" destOrd="0" presId="urn:microsoft.com/office/officeart/2008/layout/VerticalCurvedList"/>
    <dgm:cxn modelId="{47EA969B-3411-4C42-99CD-E298EA909CC4}" type="presOf" srcId="{9983973E-9EB8-468E-BDD9-A7A1B11A26BF}" destId="{BFA303FA-A9F3-40B2-B1A3-26AB9CA594D6}" srcOrd="0" destOrd="0" presId="urn:microsoft.com/office/officeart/2008/layout/VerticalCurvedList"/>
    <dgm:cxn modelId="{47E45A30-CF97-40D2-A1C4-B2AA2370A31A}" type="presOf" srcId="{38E2E26B-8B35-4388-8A4D-52C49FCDCD42}" destId="{0FB7062D-BD17-47F7-96CA-691F8A3F9D42}" srcOrd="0" destOrd="0" presId="urn:microsoft.com/office/officeart/2008/layout/VerticalCurvedList"/>
    <dgm:cxn modelId="{21823DAF-8F2B-4CD9-AB37-E8DBEC135B1E}" srcId="{E0D2AA75-C15B-4F48-951A-97054C73DDA2}" destId="{38E2E26B-8B35-4388-8A4D-52C49FCDCD42}" srcOrd="3" destOrd="0" parTransId="{9B3707D7-78C9-4BB4-9728-823E9E830A7C}" sibTransId="{D234D446-90A0-4734-9583-974AF784EA05}"/>
    <dgm:cxn modelId="{5F727180-7B92-460B-8EDE-36C662736F56}" srcId="{E0D2AA75-C15B-4F48-951A-97054C73DDA2}" destId="{E2AF87F0-07BB-458D-812C-2D7BA615C321}" srcOrd="4" destOrd="0" parTransId="{3D4D9A16-9195-4AB8-ABE4-762C402CD2DA}" sibTransId="{20B4E67F-EE52-4E08-A29C-4E362B74A4D7}"/>
    <dgm:cxn modelId="{B258DD75-B49A-4DF6-993D-E25A28472A7A}" type="presOf" srcId="{FB314B72-25BD-464B-BA8E-E0AEE7F8EE93}" destId="{87A7C821-2DD0-4CF8-AF22-6005BCD0571E}" srcOrd="0" destOrd="0" presId="urn:microsoft.com/office/officeart/2008/layout/VerticalCurvedList"/>
    <dgm:cxn modelId="{998CAE2F-3B84-4D83-9573-0B3FA6780BD7}" srcId="{E0D2AA75-C15B-4F48-951A-97054C73DDA2}" destId="{FB314B72-25BD-464B-BA8E-E0AEE7F8EE93}" srcOrd="2" destOrd="0" parTransId="{CFA32466-E8E6-46B0-A7C2-B68AFC26C175}" sibTransId="{7A3EE59E-5AC8-4D4E-94A0-AD47A59977D6}"/>
    <dgm:cxn modelId="{CAFC8170-A018-404A-A668-C2A7EEC5DD52}" type="presOf" srcId="{FB99FE20-A73A-40CF-BA4E-2C21B0DB2E96}" destId="{B63005A4-BE16-4790-A0C8-4F689C710CCD}" srcOrd="0" destOrd="0" presId="urn:microsoft.com/office/officeart/2008/layout/VerticalCurvedList"/>
    <dgm:cxn modelId="{1F5B1F85-5A07-4510-A61E-64B9978BC24C}" srcId="{E0D2AA75-C15B-4F48-951A-97054C73DDA2}" destId="{FB99FE20-A73A-40CF-BA4E-2C21B0DB2E96}" srcOrd="1" destOrd="0" parTransId="{748E60F3-6370-4CA1-B56C-ADDA06AB8875}" sibTransId="{36D26075-6127-4B13-8511-2FFDB12A1601}"/>
    <dgm:cxn modelId="{82539D62-B496-49DA-BCB7-521F7C6CC8E8}" srcId="{E0D2AA75-C15B-4F48-951A-97054C73DDA2}" destId="{9983973E-9EB8-468E-BDD9-A7A1B11A26BF}" srcOrd="0" destOrd="0" parTransId="{FD775944-0E36-45F5-A7E8-9D5F1E745F10}" sibTransId="{4178C5AB-2770-4AD6-B56E-EBDC45CFD3D8}"/>
    <dgm:cxn modelId="{590CF1F9-B3AF-4C79-AFE9-5183AE584C70}" type="presOf" srcId="{4178C5AB-2770-4AD6-B56E-EBDC45CFD3D8}" destId="{9D9323E3-86F7-47A3-B5C7-A978621D5364}" srcOrd="0" destOrd="0" presId="urn:microsoft.com/office/officeart/2008/layout/VerticalCurvedList"/>
    <dgm:cxn modelId="{7FCE8815-2421-43D1-9681-DD58786D8964}" type="presParOf" srcId="{9D638E69-9483-40C0-9974-F72D883A1291}" destId="{58BD7A71-4FA6-4D77-8E77-8064C65696B5}" srcOrd="0" destOrd="0" presId="urn:microsoft.com/office/officeart/2008/layout/VerticalCurvedList"/>
    <dgm:cxn modelId="{27B94DA0-99CC-453A-B145-1D002EAE5943}" type="presParOf" srcId="{58BD7A71-4FA6-4D77-8E77-8064C65696B5}" destId="{7CBDF0D4-3C34-4D01-A168-9F51A99E27BA}" srcOrd="0" destOrd="0" presId="urn:microsoft.com/office/officeart/2008/layout/VerticalCurvedList"/>
    <dgm:cxn modelId="{AC5BC27D-8DCF-4566-9572-1BC1331D8253}" type="presParOf" srcId="{7CBDF0D4-3C34-4D01-A168-9F51A99E27BA}" destId="{DD1269A3-3919-4CDF-A658-EDB4C84ADFF6}" srcOrd="0" destOrd="0" presId="urn:microsoft.com/office/officeart/2008/layout/VerticalCurvedList"/>
    <dgm:cxn modelId="{FFF64710-E51F-486A-8F7A-A5EB8BF6C7B5}" type="presParOf" srcId="{7CBDF0D4-3C34-4D01-A168-9F51A99E27BA}" destId="{9D9323E3-86F7-47A3-B5C7-A978621D5364}" srcOrd="1" destOrd="0" presId="urn:microsoft.com/office/officeart/2008/layout/VerticalCurvedList"/>
    <dgm:cxn modelId="{A0C371F0-BC05-46CC-910B-999877E48233}" type="presParOf" srcId="{7CBDF0D4-3C34-4D01-A168-9F51A99E27BA}" destId="{FC1A1C39-7C9C-45F8-A9FC-1EC91ECB73FE}" srcOrd="2" destOrd="0" presId="urn:microsoft.com/office/officeart/2008/layout/VerticalCurvedList"/>
    <dgm:cxn modelId="{C292ED0D-B8BA-482C-8380-AD369E1017F6}" type="presParOf" srcId="{7CBDF0D4-3C34-4D01-A168-9F51A99E27BA}" destId="{9E67A141-6E0B-49E5-8BBD-D8B0EDDC2BF6}" srcOrd="3" destOrd="0" presId="urn:microsoft.com/office/officeart/2008/layout/VerticalCurvedList"/>
    <dgm:cxn modelId="{3A07DC9C-387C-4E78-94CD-C443B8702001}" type="presParOf" srcId="{58BD7A71-4FA6-4D77-8E77-8064C65696B5}" destId="{BFA303FA-A9F3-40B2-B1A3-26AB9CA594D6}" srcOrd="1" destOrd="0" presId="urn:microsoft.com/office/officeart/2008/layout/VerticalCurvedList"/>
    <dgm:cxn modelId="{8487F786-17D7-4644-B2B5-34B04AD2E3A3}" type="presParOf" srcId="{58BD7A71-4FA6-4D77-8E77-8064C65696B5}" destId="{CBE6F02F-C77B-4E50-A6FE-2F407F5E91AE}" srcOrd="2" destOrd="0" presId="urn:microsoft.com/office/officeart/2008/layout/VerticalCurvedList"/>
    <dgm:cxn modelId="{46913299-12CA-4291-925A-14CF5DEA1C25}" type="presParOf" srcId="{CBE6F02F-C77B-4E50-A6FE-2F407F5E91AE}" destId="{7B54465F-E439-46F4-909A-036830A5FEDA}" srcOrd="0" destOrd="0" presId="urn:microsoft.com/office/officeart/2008/layout/VerticalCurvedList"/>
    <dgm:cxn modelId="{85A3F7C9-8E12-4FA5-BECD-2E12EDA58190}" type="presParOf" srcId="{58BD7A71-4FA6-4D77-8E77-8064C65696B5}" destId="{B63005A4-BE16-4790-A0C8-4F689C710CCD}" srcOrd="3" destOrd="0" presId="urn:microsoft.com/office/officeart/2008/layout/VerticalCurvedList"/>
    <dgm:cxn modelId="{BFFC6C70-830B-46D5-9975-AF78CD5998EA}" type="presParOf" srcId="{58BD7A71-4FA6-4D77-8E77-8064C65696B5}" destId="{3B57B4AD-4085-43DE-997C-F3B5AEC7E66F}" srcOrd="4" destOrd="0" presId="urn:microsoft.com/office/officeart/2008/layout/VerticalCurvedList"/>
    <dgm:cxn modelId="{43BDD648-4B9D-4A50-9414-E53261D6B07A}" type="presParOf" srcId="{3B57B4AD-4085-43DE-997C-F3B5AEC7E66F}" destId="{803953AE-DC84-4491-A7E2-5BF4B2F4CC1B}" srcOrd="0" destOrd="0" presId="urn:microsoft.com/office/officeart/2008/layout/VerticalCurvedList"/>
    <dgm:cxn modelId="{A8B52002-8910-4912-92B3-393CEC19D3AE}" type="presParOf" srcId="{58BD7A71-4FA6-4D77-8E77-8064C65696B5}" destId="{87A7C821-2DD0-4CF8-AF22-6005BCD0571E}" srcOrd="5" destOrd="0" presId="urn:microsoft.com/office/officeart/2008/layout/VerticalCurvedList"/>
    <dgm:cxn modelId="{5E2EE4B6-AEC6-471A-88BB-A103B11A01AF}" type="presParOf" srcId="{58BD7A71-4FA6-4D77-8E77-8064C65696B5}" destId="{8DA3D20E-F222-4812-8B5B-E1DBDB0A3F07}" srcOrd="6" destOrd="0" presId="urn:microsoft.com/office/officeart/2008/layout/VerticalCurvedList"/>
    <dgm:cxn modelId="{23F0349A-8889-464F-ADFD-087B82817A17}" type="presParOf" srcId="{8DA3D20E-F222-4812-8B5B-E1DBDB0A3F07}" destId="{9E72CBE4-8616-4B3A-91F8-D714334C88E9}" srcOrd="0" destOrd="0" presId="urn:microsoft.com/office/officeart/2008/layout/VerticalCurvedList"/>
    <dgm:cxn modelId="{7A141B95-1E49-4A7B-905E-96DBD199B66A}" type="presParOf" srcId="{58BD7A71-4FA6-4D77-8E77-8064C65696B5}" destId="{0FB7062D-BD17-47F7-96CA-691F8A3F9D42}" srcOrd="7" destOrd="0" presId="urn:microsoft.com/office/officeart/2008/layout/VerticalCurvedList"/>
    <dgm:cxn modelId="{B1AA4462-2409-4D2D-B569-943B35BAEFBA}" type="presParOf" srcId="{58BD7A71-4FA6-4D77-8E77-8064C65696B5}" destId="{67DF38C4-24E6-4ED5-BD92-AA8ECF1D8831}" srcOrd="8" destOrd="0" presId="urn:microsoft.com/office/officeart/2008/layout/VerticalCurvedList"/>
    <dgm:cxn modelId="{1590C165-C9C1-4BAE-9DA6-BF009C7348DC}" type="presParOf" srcId="{67DF38C4-24E6-4ED5-BD92-AA8ECF1D8831}" destId="{B3C6D8AC-BB8C-4BB4-99A3-B30B9C7AF3E9}" srcOrd="0" destOrd="0" presId="urn:microsoft.com/office/officeart/2008/layout/VerticalCurvedList"/>
    <dgm:cxn modelId="{7CB0EC9A-09E9-4598-A1DC-E43556C00D54}" type="presParOf" srcId="{58BD7A71-4FA6-4D77-8E77-8064C65696B5}" destId="{412BFB49-6877-4BAC-AE84-E40E93FB3D22}" srcOrd="9" destOrd="0" presId="urn:microsoft.com/office/officeart/2008/layout/VerticalCurvedList"/>
    <dgm:cxn modelId="{BEB78C7C-C3F8-47E7-AC5B-E323D8505612}" type="presParOf" srcId="{58BD7A71-4FA6-4D77-8E77-8064C65696B5}" destId="{11D6627F-8F7C-453B-87DE-D9AAE68A26E8}" srcOrd="10" destOrd="0" presId="urn:microsoft.com/office/officeart/2008/layout/VerticalCurvedList"/>
    <dgm:cxn modelId="{9C1349B2-D979-44CC-B79F-16E0D8E1DE5F}" type="presParOf" srcId="{11D6627F-8F7C-453B-87DE-D9AAE68A26E8}" destId="{742D1644-23F3-44A4-9A05-8B5D9F3C850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6632BD-474A-4A47-81CF-34FFE8C3F5F1}" type="doc">
      <dgm:prSet loTypeId="urn:microsoft.com/office/officeart/2005/8/layout/hierarchy2" loCatId="hierarchy" qsTypeId="urn:microsoft.com/office/officeart/2005/8/quickstyle/3d1" qsCatId="3D" csTypeId="urn:microsoft.com/office/officeart/2005/8/colors/colorful4" csCatId="colorful" phldr="1"/>
      <dgm:spPr/>
      <dgm:t>
        <a:bodyPr/>
        <a:lstStyle/>
        <a:p>
          <a:endParaRPr lang="es-ES"/>
        </a:p>
      </dgm:t>
    </dgm:pt>
    <dgm:pt modelId="{EB8BC562-456F-41DB-9662-D20C5F081F55}">
      <dgm:prSet phldrT="[Texto]" custT="1"/>
      <dgm:spPr/>
      <dgm:t>
        <a:bodyPr/>
        <a:lstStyle/>
        <a:p>
          <a:r>
            <a:rPr lang="es-ES" sz="2400" b="1" dirty="0" smtClean="0">
              <a:latin typeface="Arial" pitchFamily="34" charset="0"/>
              <a:cs typeface="Arial" pitchFamily="34" charset="0"/>
            </a:rPr>
            <a:t> </a:t>
          </a:r>
          <a:r>
            <a:rPr lang="es-ES" sz="2000" b="1" dirty="0" smtClean="0">
              <a:latin typeface="Arial" pitchFamily="34" charset="0"/>
              <a:cs typeface="Arial" pitchFamily="34" charset="0"/>
            </a:rPr>
            <a:t>METODOLOGÍA</a:t>
          </a:r>
          <a:endParaRPr lang="es-ES" sz="2000" b="1" dirty="0">
            <a:latin typeface="Arial" pitchFamily="34" charset="0"/>
            <a:cs typeface="Arial" pitchFamily="34" charset="0"/>
          </a:endParaRPr>
        </a:p>
      </dgm:t>
    </dgm:pt>
    <dgm:pt modelId="{5C714C56-9277-4449-8C0F-E8F3E8B58956}" type="parTrans" cxnId="{CF568BEF-4A01-4FA4-BE2E-50CAFC9729AD}">
      <dgm:prSet/>
      <dgm:spPr/>
      <dgm:t>
        <a:bodyPr/>
        <a:lstStyle/>
        <a:p>
          <a:endParaRPr lang="es-ES" sz="2500"/>
        </a:p>
      </dgm:t>
    </dgm:pt>
    <dgm:pt modelId="{01871EC5-5920-4C06-B4B1-6B7DBD25C9BE}" type="sibTrans" cxnId="{CF568BEF-4A01-4FA4-BE2E-50CAFC9729AD}">
      <dgm:prSet/>
      <dgm:spPr/>
      <dgm:t>
        <a:bodyPr/>
        <a:lstStyle/>
        <a:p>
          <a:endParaRPr lang="es-ES" sz="2500"/>
        </a:p>
      </dgm:t>
    </dgm:pt>
    <dgm:pt modelId="{DA235450-0C10-45C2-8DD9-5D753D4AF5E0}">
      <dgm:prSet phldrT="[Texto]" custT="1"/>
      <dgm:spPr/>
      <dgm:t>
        <a:bodyPr/>
        <a:lstStyle/>
        <a:p>
          <a:r>
            <a:rPr lang="es-ES" sz="2000" dirty="0" smtClean="0">
              <a:latin typeface="Arial" pitchFamily="34" charset="0"/>
              <a:cs typeface="Arial" pitchFamily="34" charset="0"/>
            </a:rPr>
            <a:t>Metodología de la Investigación</a:t>
          </a:r>
          <a:endParaRPr lang="es-ES" sz="2000" dirty="0">
            <a:latin typeface="Arial" pitchFamily="34" charset="0"/>
            <a:cs typeface="Arial" pitchFamily="34" charset="0"/>
          </a:endParaRPr>
        </a:p>
      </dgm:t>
    </dgm:pt>
    <dgm:pt modelId="{41166174-E7D3-4727-9BC0-AC2A5C706DE2}" type="parTrans" cxnId="{FD552F6F-5B0C-45AC-940B-5D7BEB427527}">
      <dgm:prSet custT="1"/>
      <dgm:spPr/>
      <dgm:t>
        <a:bodyPr/>
        <a:lstStyle/>
        <a:p>
          <a:endParaRPr lang="es-ES" sz="2500"/>
        </a:p>
      </dgm:t>
    </dgm:pt>
    <dgm:pt modelId="{3372E2A1-9F72-440A-8D5E-B11069A62DBD}" type="sibTrans" cxnId="{FD552F6F-5B0C-45AC-940B-5D7BEB427527}">
      <dgm:prSet/>
      <dgm:spPr/>
      <dgm:t>
        <a:bodyPr/>
        <a:lstStyle/>
        <a:p>
          <a:endParaRPr lang="es-ES" sz="2500"/>
        </a:p>
      </dgm:t>
    </dgm:pt>
    <dgm:pt modelId="{AD3D134A-FB18-439B-87A3-245A14362C1C}">
      <dgm:prSet phldrT="[Texto]" custT="1"/>
      <dgm:spPr/>
      <dgm:t>
        <a:bodyPr/>
        <a:lstStyle/>
        <a:p>
          <a:r>
            <a:rPr lang="es-ES" sz="1800" dirty="0" smtClean="0">
              <a:latin typeface="Arial" pitchFamily="34" charset="0"/>
              <a:cs typeface="Arial" pitchFamily="34" charset="0"/>
            </a:rPr>
            <a:t>Proyecto Factible</a:t>
          </a:r>
        </a:p>
      </dgm:t>
    </dgm:pt>
    <dgm:pt modelId="{DC98BBEF-45A6-467A-B412-86E5EA676402}" type="parTrans" cxnId="{42F6C6A5-D40B-4647-9DF0-FDBC489A8A27}">
      <dgm:prSet custT="1"/>
      <dgm:spPr/>
      <dgm:t>
        <a:bodyPr/>
        <a:lstStyle/>
        <a:p>
          <a:endParaRPr lang="es-ES" sz="2500"/>
        </a:p>
      </dgm:t>
    </dgm:pt>
    <dgm:pt modelId="{98E0145D-08FA-4CDD-88F2-5F8BB2EC219E}" type="sibTrans" cxnId="{42F6C6A5-D40B-4647-9DF0-FDBC489A8A27}">
      <dgm:prSet/>
      <dgm:spPr/>
      <dgm:t>
        <a:bodyPr/>
        <a:lstStyle/>
        <a:p>
          <a:endParaRPr lang="es-ES" sz="2500"/>
        </a:p>
      </dgm:t>
    </dgm:pt>
    <dgm:pt modelId="{DA4AC0FF-C538-4C4A-8C1A-9E86F690BA8D}">
      <dgm:prSet phldrT="[Texto]" custT="1"/>
      <dgm:spPr/>
      <dgm:t>
        <a:bodyPr/>
        <a:lstStyle/>
        <a:p>
          <a:r>
            <a:rPr lang="es-ES" sz="2500" dirty="0" smtClean="0">
              <a:latin typeface="Arial" pitchFamily="34" charset="0"/>
              <a:cs typeface="Arial" pitchFamily="34" charset="0"/>
            </a:rPr>
            <a:t>Campo</a:t>
          </a:r>
          <a:endParaRPr lang="es-ES" sz="2500" dirty="0">
            <a:latin typeface="Arial" pitchFamily="34" charset="0"/>
            <a:cs typeface="Arial" pitchFamily="34" charset="0"/>
          </a:endParaRPr>
        </a:p>
      </dgm:t>
    </dgm:pt>
    <dgm:pt modelId="{3F5599C6-A241-4CAC-97AC-E4036B31ADFD}" type="parTrans" cxnId="{8DCE63B3-FA2D-4C37-B618-C459A10A606A}">
      <dgm:prSet custT="1"/>
      <dgm:spPr/>
      <dgm:t>
        <a:bodyPr/>
        <a:lstStyle/>
        <a:p>
          <a:endParaRPr lang="es-ES" sz="2500"/>
        </a:p>
      </dgm:t>
    </dgm:pt>
    <dgm:pt modelId="{E630EC8B-C455-4B73-8DA2-A866E0BDFCB2}" type="sibTrans" cxnId="{8DCE63B3-FA2D-4C37-B618-C459A10A606A}">
      <dgm:prSet/>
      <dgm:spPr/>
      <dgm:t>
        <a:bodyPr/>
        <a:lstStyle/>
        <a:p>
          <a:endParaRPr lang="es-ES" sz="2500"/>
        </a:p>
      </dgm:t>
    </dgm:pt>
    <dgm:pt modelId="{7FE4FBDC-6435-44CD-B75B-A5907CD27BAA}">
      <dgm:prSet phldrT="[Texto]" custT="1"/>
      <dgm:spPr/>
      <dgm:t>
        <a:bodyPr/>
        <a:lstStyle/>
        <a:p>
          <a:r>
            <a:rPr lang="es-ES" sz="2000" dirty="0" smtClean="0">
              <a:latin typeface="Arial" pitchFamily="34" charset="0"/>
              <a:cs typeface="Arial" pitchFamily="34" charset="0"/>
            </a:rPr>
            <a:t>Metodología del Software </a:t>
          </a:r>
          <a:endParaRPr lang="es-ES" sz="2000" dirty="0">
            <a:latin typeface="Arial" pitchFamily="34" charset="0"/>
            <a:cs typeface="Arial" pitchFamily="34" charset="0"/>
          </a:endParaRPr>
        </a:p>
      </dgm:t>
    </dgm:pt>
    <dgm:pt modelId="{D45D624C-0EA8-4D86-89ED-3BA82286ABF9}" type="parTrans" cxnId="{ACBE46E8-B16C-462A-A44E-CF41DA3D915A}">
      <dgm:prSet custT="1"/>
      <dgm:spPr/>
      <dgm:t>
        <a:bodyPr/>
        <a:lstStyle/>
        <a:p>
          <a:endParaRPr lang="es-ES" sz="2500"/>
        </a:p>
      </dgm:t>
    </dgm:pt>
    <dgm:pt modelId="{EF84EFCA-55A7-41B2-A8FC-F476E85CAD9F}" type="sibTrans" cxnId="{ACBE46E8-B16C-462A-A44E-CF41DA3D915A}">
      <dgm:prSet/>
      <dgm:spPr/>
      <dgm:t>
        <a:bodyPr/>
        <a:lstStyle/>
        <a:p>
          <a:endParaRPr lang="es-ES" sz="2500"/>
        </a:p>
      </dgm:t>
    </dgm:pt>
    <dgm:pt modelId="{5BA7B887-4BE0-439E-BDD7-EF6F3C781AB5}">
      <dgm:prSet custT="1"/>
      <dgm:spPr/>
      <dgm:t>
        <a:bodyPr/>
        <a:lstStyle/>
        <a:p>
          <a:r>
            <a:rPr lang="es-VE" sz="2000" dirty="0" smtClean="0">
              <a:latin typeface="Arial" panose="020B0604020202020204" pitchFamily="34" charset="0"/>
              <a:cs typeface="Arial" panose="020B0604020202020204" pitchFamily="34" charset="0"/>
            </a:rPr>
            <a:t>Tipo</a:t>
          </a:r>
          <a:endParaRPr lang="es-VE" sz="2000" dirty="0">
            <a:latin typeface="Arial" panose="020B0604020202020204" pitchFamily="34" charset="0"/>
            <a:cs typeface="Arial" panose="020B0604020202020204" pitchFamily="34" charset="0"/>
          </a:endParaRPr>
        </a:p>
      </dgm:t>
    </dgm:pt>
    <dgm:pt modelId="{E3E2FB39-D751-40E3-8A77-B19F4C0F269C}" type="parTrans" cxnId="{FADE29CA-E391-4B60-B81C-2E01778932EF}">
      <dgm:prSet/>
      <dgm:spPr/>
      <dgm:t>
        <a:bodyPr/>
        <a:lstStyle/>
        <a:p>
          <a:endParaRPr lang="es-VE"/>
        </a:p>
      </dgm:t>
    </dgm:pt>
    <dgm:pt modelId="{1FA59581-8656-4186-9F13-2C67F8A37E71}" type="sibTrans" cxnId="{FADE29CA-E391-4B60-B81C-2E01778932EF}">
      <dgm:prSet/>
      <dgm:spPr/>
      <dgm:t>
        <a:bodyPr/>
        <a:lstStyle/>
        <a:p>
          <a:endParaRPr lang="es-VE"/>
        </a:p>
      </dgm:t>
    </dgm:pt>
    <dgm:pt modelId="{48B6BCF6-DEF7-4CF8-B266-A234C87E80BB}">
      <dgm:prSet custT="1"/>
      <dgm:spPr/>
      <dgm:t>
        <a:bodyPr/>
        <a:lstStyle/>
        <a:p>
          <a:r>
            <a:rPr lang="es-VE" sz="2000" dirty="0" smtClean="0">
              <a:latin typeface="Arial" panose="020B0604020202020204" pitchFamily="34" charset="0"/>
              <a:cs typeface="Arial" panose="020B0604020202020204" pitchFamily="34" charset="0"/>
            </a:rPr>
            <a:t>Diseño</a:t>
          </a:r>
          <a:endParaRPr lang="es-VE" sz="2000" dirty="0">
            <a:latin typeface="Arial" panose="020B0604020202020204" pitchFamily="34" charset="0"/>
            <a:cs typeface="Arial" panose="020B0604020202020204" pitchFamily="34" charset="0"/>
          </a:endParaRPr>
        </a:p>
      </dgm:t>
    </dgm:pt>
    <dgm:pt modelId="{77F94763-70E1-42B9-83D3-DC89C3999EA1}" type="parTrans" cxnId="{DF928952-AC99-4937-94EF-D9FBAC7184D5}">
      <dgm:prSet/>
      <dgm:spPr/>
      <dgm:t>
        <a:bodyPr/>
        <a:lstStyle/>
        <a:p>
          <a:endParaRPr lang="es-VE"/>
        </a:p>
      </dgm:t>
    </dgm:pt>
    <dgm:pt modelId="{0B12DC18-969B-4266-9C1D-244EBF91C015}" type="sibTrans" cxnId="{DF928952-AC99-4937-94EF-D9FBAC7184D5}">
      <dgm:prSet/>
      <dgm:spPr/>
      <dgm:t>
        <a:bodyPr/>
        <a:lstStyle/>
        <a:p>
          <a:endParaRPr lang="es-VE"/>
        </a:p>
      </dgm:t>
    </dgm:pt>
    <dgm:pt modelId="{DC865822-7302-4143-8B79-1732B7427C79}">
      <dgm:prSet/>
      <dgm:spPr/>
      <dgm:t>
        <a:bodyPr/>
        <a:lstStyle/>
        <a:p>
          <a:r>
            <a:rPr lang="es-VE" dirty="0" smtClean="0"/>
            <a:t>Metodología Rup</a:t>
          </a:r>
          <a:endParaRPr lang="es-VE" dirty="0"/>
        </a:p>
      </dgm:t>
    </dgm:pt>
    <dgm:pt modelId="{AF7F5244-60BD-4A1C-A26F-E53C1957A145}" type="parTrans" cxnId="{FC5DBE55-FE51-4560-97BF-74BD1D63E5F9}">
      <dgm:prSet/>
      <dgm:spPr/>
      <dgm:t>
        <a:bodyPr/>
        <a:lstStyle/>
        <a:p>
          <a:endParaRPr lang="es-VE"/>
        </a:p>
      </dgm:t>
    </dgm:pt>
    <dgm:pt modelId="{45AD9CD2-95DC-4E2F-B3EB-505B1CD92787}" type="sibTrans" cxnId="{FC5DBE55-FE51-4560-97BF-74BD1D63E5F9}">
      <dgm:prSet/>
      <dgm:spPr/>
      <dgm:t>
        <a:bodyPr/>
        <a:lstStyle/>
        <a:p>
          <a:endParaRPr lang="es-VE"/>
        </a:p>
      </dgm:t>
    </dgm:pt>
    <dgm:pt modelId="{52E4F62F-2B0E-4E96-9ACD-FF0778D0BDF6}">
      <dgm:prSet/>
      <dgm:spPr/>
      <dgm:t>
        <a:bodyPr/>
        <a:lstStyle/>
        <a:p>
          <a:r>
            <a:rPr lang="es-VE" dirty="0" smtClean="0"/>
            <a:t>Transición  </a:t>
          </a:r>
          <a:endParaRPr lang="es-VE" dirty="0"/>
        </a:p>
      </dgm:t>
    </dgm:pt>
    <dgm:pt modelId="{4CA298D7-0073-413E-9243-9C4267151C47}" type="parTrans" cxnId="{21AD5451-50C5-4D9D-B961-FA9B3CE999AA}">
      <dgm:prSet/>
      <dgm:spPr/>
      <dgm:t>
        <a:bodyPr/>
        <a:lstStyle/>
        <a:p>
          <a:endParaRPr lang="es-VE"/>
        </a:p>
      </dgm:t>
    </dgm:pt>
    <dgm:pt modelId="{AB5A83E3-E932-4E7C-B598-65D3F794B59E}" type="sibTrans" cxnId="{21AD5451-50C5-4D9D-B961-FA9B3CE999AA}">
      <dgm:prSet/>
      <dgm:spPr/>
      <dgm:t>
        <a:bodyPr/>
        <a:lstStyle/>
        <a:p>
          <a:endParaRPr lang="es-VE"/>
        </a:p>
      </dgm:t>
    </dgm:pt>
    <dgm:pt modelId="{EC01AC12-291E-44EE-B1D9-DC62CF7CAB4E}">
      <dgm:prSet/>
      <dgm:spPr/>
      <dgm:t>
        <a:bodyPr/>
        <a:lstStyle/>
        <a:p>
          <a:r>
            <a:rPr lang="es-VE" dirty="0" smtClean="0"/>
            <a:t>Inicio</a:t>
          </a:r>
          <a:endParaRPr lang="es-VE" dirty="0"/>
        </a:p>
      </dgm:t>
    </dgm:pt>
    <dgm:pt modelId="{A859E606-4E60-404D-81B7-D6409D996C91}" type="parTrans" cxnId="{FDC03278-8A67-4BA0-971C-0C20696BBDE7}">
      <dgm:prSet/>
      <dgm:spPr/>
      <dgm:t>
        <a:bodyPr/>
        <a:lstStyle/>
        <a:p>
          <a:endParaRPr lang="es-VE"/>
        </a:p>
      </dgm:t>
    </dgm:pt>
    <dgm:pt modelId="{DB1AAAB7-41E5-4613-86F5-2AE2671C4D79}" type="sibTrans" cxnId="{FDC03278-8A67-4BA0-971C-0C20696BBDE7}">
      <dgm:prSet/>
      <dgm:spPr/>
      <dgm:t>
        <a:bodyPr/>
        <a:lstStyle/>
        <a:p>
          <a:endParaRPr lang="es-VE"/>
        </a:p>
      </dgm:t>
    </dgm:pt>
    <dgm:pt modelId="{91545892-62C5-4573-B2F0-E030212CACD8}">
      <dgm:prSet/>
      <dgm:spPr/>
      <dgm:t>
        <a:bodyPr/>
        <a:lstStyle/>
        <a:p>
          <a:r>
            <a:rPr lang="es-VE" dirty="0" smtClean="0"/>
            <a:t>Elaboración </a:t>
          </a:r>
          <a:endParaRPr lang="es-VE" dirty="0"/>
        </a:p>
      </dgm:t>
    </dgm:pt>
    <dgm:pt modelId="{E2312634-0239-4CD2-87B0-769843D040DB}" type="parTrans" cxnId="{2448ABE9-470C-4E32-9AD5-F28CCCDBC19B}">
      <dgm:prSet/>
      <dgm:spPr/>
      <dgm:t>
        <a:bodyPr/>
        <a:lstStyle/>
        <a:p>
          <a:endParaRPr lang="es-VE"/>
        </a:p>
      </dgm:t>
    </dgm:pt>
    <dgm:pt modelId="{DEE62D30-DA44-42B3-9E6D-2D22F5D67DB4}" type="sibTrans" cxnId="{2448ABE9-470C-4E32-9AD5-F28CCCDBC19B}">
      <dgm:prSet/>
      <dgm:spPr/>
      <dgm:t>
        <a:bodyPr/>
        <a:lstStyle/>
        <a:p>
          <a:endParaRPr lang="es-VE"/>
        </a:p>
      </dgm:t>
    </dgm:pt>
    <dgm:pt modelId="{454B9D57-C439-4092-9FC9-2807E296AA45}">
      <dgm:prSet/>
      <dgm:spPr/>
      <dgm:t>
        <a:bodyPr/>
        <a:lstStyle/>
        <a:p>
          <a:r>
            <a:rPr lang="es-VE" dirty="0" smtClean="0"/>
            <a:t>Construcción</a:t>
          </a:r>
          <a:endParaRPr lang="es-VE" dirty="0"/>
        </a:p>
      </dgm:t>
    </dgm:pt>
    <dgm:pt modelId="{DC3D0396-014F-41E0-8DEB-FAC79096B0EF}" type="parTrans" cxnId="{ABC62669-203A-4EB7-B557-9168C010C43B}">
      <dgm:prSet/>
      <dgm:spPr/>
      <dgm:t>
        <a:bodyPr/>
        <a:lstStyle/>
        <a:p>
          <a:endParaRPr lang="es-VE"/>
        </a:p>
      </dgm:t>
    </dgm:pt>
    <dgm:pt modelId="{7F75A8CD-EB55-47A6-8D85-83D634DE78DA}" type="sibTrans" cxnId="{ABC62669-203A-4EB7-B557-9168C010C43B}">
      <dgm:prSet/>
      <dgm:spPr/>
      <dgm:t>
        <a:bodyPr/>
        <a:lstStyle/>
        <a:p>
          <a:endParaRPr lang="es-VE"/>
        </a:p>
      </dgm:t>
    </dgm:pt>
    <dgm:pt modelId="{DFDA21C6-5FCE-4A85-A49F-72BD54293353}" type="pres">
      <dgm:prSet presAssocID="{FF6632BD-474A-4A47-81CF-34FFE8C3F5F1}" presName="diagram" presStyleCnt="0">
        <dgm:presLayoutVars>
          <dgm:chPref val="1"/>
          <dgm:dir/>
          <dgm:animOne val="branch"/>
          <dgm:animLvl val="lvl"/>
          <dgm:resizeHandles val="exact"/>
        </dgm:presLayoutVars>
      </dgm:prSet>
      <dgm:spPr/>
      <dgm:t>
        <a:bodyPr/>
        <a:lstStyle/>
        <a:p>
          <a:endParaRPr lang="es-VE"/>
        </a:p>
      </dgm:t>
    </dgm:pt>
    <dgm:pt modelId="{CF20F897-C2F4-48CC-BF1C-F4902D964924}" type="pres">
      <dgm:prSet presAssocID="{EB8BC562-456F-41DB-9662-D20C5F081F55}" presName="root1" presStyleCnt="0"/>
      <dgm:spPr/>
      <dgm:t>
        <a:bodyPr/>
        <a:lstStyle/>
        <a:p>
          <a:endParaRPr lang="es-VE"/>
        </a:p>
      </dgm:t>
    </dgm:pt>
    <dgm:pt modelId="{851105B1-E73C-4E89-BCE6-7AA6C44B6B62}" type="pres">
      <dgm:prSet presAssocID="{EB8BC562-456F-41DB-9662-D20C5F081F55}" presName="LevelOneTextNode" presStyleLbl="node0" presStyleIdx="0" presStyleCnt="1" custScaleX="127662" custLinFactNeighborX="3259" custLinFactNeighborY="25068">
        <dgm:presLayoutVars>
          <dgm:chPref val="3"/>
        </dgm:presLayoutVars>
      </dgm:prSet>
      <dgm:spPr/>
      <dgm:t>
        <a:bodyPr/>
        <a:lstStyle/>
        <a:p>
          <a:endParaRPr lang="es-VE"/>
        </a:p>
      </dgm:t>
    </dgm:pt>
    <dgm:pt modelId="{5D093048-5616-4784-9A7B-29740802AB7A}" type="pres">
      <dgm:prSet presAssocID="{EB8BC562-456F-41DB-9662-D20C5F081F55}" presName="level2hierChild" presStyleCnt="0"/>
      <dgm:spPr/>
      <dgm:t>
        <a:bodyPr/>
        <a:lstStyle/>
        <a:p>
          <a:endParaRPr lang="es-VE"/>
        </a:p>
      </dgm:t>
    </dgm:pt>
    <dgm:pt modelId="{88D35903-2095-4831-AA94-BC2CEE1A68C5}" type="pres">
      <dgm:prSet presAssocID="{41166174-E7D3-4727-9BC0-AC2A5C706DE2}" presName="conn2-1" presStyleLbl="parChTrans1D2" presStyleIdx="0" presStyleCnt="2"/>
      <dgm:spPr/>
      <dgm:t>
        <a:bodyPr/>
        <a:lstStyle/>
        <a:p>
          <a:endParaRPr lang="es-VE"/>
        </a:p>
      </dgm:t>
    </dgm:pt>
    <dgm:pt modelId="{F1A2467E-1E2A-481C-B4B9-457F28A137B5}" type="pres">
      <dgm:prSet presAssocID="{41166174-E7D3-4727-9BC0-AC2A5C706DE2}" presName="connTx" presStyleLbl="parChTrans1D2" presStyleIdx="0" presStyleCnt="2"/>
      <dgm:spPr/>
      <dgm:t>
        <a:bodyPr/>
        <a:lstStyle/>
        <a:p>
          <a:endParaRPr lang="es-VE"/>
        </a:p>
      </dgm:t>
    </dgm:pt>
    <dgm:pt modelId="{D7668CC9-5704-4D2F-9061-BEE8CE0B11A6}" type="pres">
      <dgm:prSet presAssocID="{DA235450-0C10-45C2-8DD9-5D753D4AF5E0}" presName="root2" presStyleCnt="0"/>
      <dgm:spPr/>
      <dgm:t>
        <a:bodyPr/>
        <a:lstStyle/>
        <a:p>
          <a:endParaRPr lang="es-VE"/>
        </a:p>
      </dgm:t>
    </dgm:pt>
    <dgm:pt modelId="{F45FE331-6C3E-475C-B867-4932079EE3F6}" type="pres">
      <dgm:prSet presAssocID="{DA235450-0C10-45C2-8DD9-5D753D4AF5E0}" presName="LevelTwoTextNode" presStyleLbl="node2" presStyleIdx="0" presStyleCnt="2" custLinFactNeighborX="-60067" custLinFactNeighborY="-33404">
        <dgm:presLayoutVars>
          <dgm:chPref val="3"/>
        </dgm:presLayoutVars>
      </dgm:prSet>
      <dgm:spPr/>
      <dgm:t>
        <a:bodyPr/>
        <a:lstStyle/>
        <a:p>
          <a:endParaRPr lang="es-VE"/>
        </a:p>
      </dgm:t>
    </dgm:pt>
    <dgm:pt modelId="{4B04688B-5746-4D90-9AF6-8FA29A6C4B81}" type="pres">
      <dgm:prSet presAssocID="{DA235450-0C10-45C2-8DD9-5D753D4AF5E0}" presName="level3hierChild" presStyleCnt="0"/>
      <dgm:spPr/>
      <dgm:t>
        <a:bodyPr/>
        <a:lstStyle/>
        <a:p>
          <a:endParaRPr lang="es-VE"/>
        </a:p>
      </dgm:t>
    </dgm:pt>
    <dgm:pt modelId="{78D44198-9FF4-4082-9DCD-35F8EB269D23}" type="pres">
      <dgm:prSet presAssocID="{E3E2FB39-D751-40E3-8A77-B19F4C0F269C}" presName="conn2-1" presStyleLbl="parChTrans1D3" presStyleIdx="0" presStyleCnt="3"/>
      <dgm:spPr/>
      <dgm:t>
        <a:bodyPr/>
        <a:lstStyle/>
        <a:p>
          <a:endParaRPr lang="es-VE"/>
        </a:p>
      </dgm:t>
    </dgm:pt>
    <dgm:pt modelId="{589597B5-9455-48E6-B407-7690750CE65C}" type="pres">
      <dgm:prSet presAssocID="{E3E2FB39-D751-40E3-8A77-B19F4C0F269C}" presName="connTx" presStyleLbl="parChTrans1D3" presStyleIdx="0" presStyleCnt="3"/>
      <dgm:spPr/>
      <dgm:t>
        <a:bodyPr/>
        <a:lstStyle/>
        <a:p>
          <a:endParaRPr lang="es-VE"/>
        </a:p>
      </dgm:t>
    </dgm:pt>
    <dgm:pt modelId="{20824DFA-7C42-4DCC-B251-D1F75EC349FA}" type="pres">
      <dgm:prSet presAssocID="{5BA7B887-4BE0-439E-BDD7-EF6F3C781AB5}" presName="root2" presStyleCnt="0"/>
      <dgm:spPr/>
      <dgm:t>
        <a:bodyPr/>
        <a:lstStyle/>
        <a:p>
          <a:endParaRPr lang="es-VE"/>
        </a:p>
      </dgm:t>
    </dgm:pt>
    <dgm:pt modelId="{DA5E4D1B-F0DC-40F7-96AD-C63D1F714A70}" type="pres">
      <dgm:prSet presAssocID="{5BA7B887-4BE0-439E-BDD7-EF6F3C781AB5}" presName="LevelTwoTextNode" presStyleLbl="node3" presStyleIdx="0" presStyleCnt="3" custScaleY="65339" custLinFactNeighborX="-67957" custLinFactNeighborY="-71023">
        <dgm:presLayoutVars>
          <dgm:chPref val="3"/>
        </dgm:presLayoutVars>
      </dgm:prSet>
      <dgm:spPr/>
      <dgm:t>
        <a:bodyPr/>
        <a:lstStyle/>
        <a:p>
          <a:endParaRPr lang="es-VE"/>
        </a:p>
      </dgm:t>
    </dgm:pt>
    <dgm:pt modelId="{3B869FC9-E644-42D7-B5BE-FF7661D3484E}" type="pres">
      <dgm:prSet presAssocID="{5BA7B887-4BE0-439E-BDD7-EF6F3C781AB5}" presName="level3hierChild" presStyleCnt="0"/>
      <dgm:spPr/>
      <dgm:t>
        <a:bodyPr/>
        <a:lstStyle/>
        <a:p>
          <a:endParaRPr lang="es-VE"/>
        </a:p>
      </dgm:t>
    </dgm:pt>
    <dgm:pt modelId="{FBC45151-AD21-45A6-9ADA-0DE7DD468AC2}" type="pres">
      <dgm:prSet presAssocID="{DC98BBEF-45A6-467A-B412-86E5EA676402}" presName="conn2-1" presStyleLbl="parChTrans1D4" presStyleIdx="0" presStyleCnt="6"/>
      <dgm:spPr/>
      <dgm:t>
        <a:bodyPr/>
        <a:lstStyle/>
        <a:p>
          <a:endParaRPr lang="es-VE"/>
        </a:p>
      </dgm:t>
    </dgm:pt>
    <dgm:pt modelId="{2DD7D724-32D4-4EE3-8EAE-DE8786AAF9DE}" type="pres">
      <dgm:prSet presAssocID="{DC98BBEF-45A6-467A-B412-86E5EA676402}" presName="connTx" presStyleLbl="parChTrans1D4" presStyleIdx="0" presStyleCnt="6"/>
      <dgm:spPr/>
      <dgm:t>
        <a:bodyPr/>
        <a:lstStyle/>
        <a:p>
          <a:endParaRPr lang="es-VE"/>
        </a:p>
      </dgm:t>
    </dgm:pt>
    <dgm:pt modelId="{5608FB0D-6B7C-4444-99E2-F80359613714}" type="pres">
      <dgm:prSet presAssocID="{AD3D134A-FB18-439B-87A3-245A14362C1C}" presName="root2" presStyleCnt="0"/>
      <dgm:spPr/>
      <dgm:t>
        <a:bodyPr/>
        <a:lstStyle/>
        <a:p>
          <a:endParaRPr lang="es-VE"/>
        </a:p>
      </dgm:t>
    </dgm:pt>
    <dgm:pt modelId="{3E807FB4-D4E5-4D70-BF1C-174A27DB885C}" type="pres">
      <dgm:prSet presAssocID="{AD3D134A-FB18-439B-87A3-245A14362C1C}" presName="LevelTwoTextNode" presStyleLbl="node4" presStyleIdx="0" presStyleCnt="6" custScaleX="156630" custScaleY="61771" custLinFactNeighborX="-53231" custLinFactNeighborY="-70974">
        <dgm:presLayoutVars>
          <dgm:chPref val="3"/>
        </dgm:presLayoutVars>
      </dgm:prSet>
      <dgm:spPr/>
      <dgm:t>
        <a:bodyPr/>
        <a:lstStyle/>
        <a:p>
          <a:endParaRPr lang="es-VE"/>
        </a:p>
      </dgm:t>
    </dgm:pt>
    <dgm:pt modelId="{B9875FDB-7497-462B-AE2C-22D5375F900E}" type="pres">
      <dgm:prSet presAssocID="{AD3D134A-FB18-439B-87A3-245A14362C1C}" presName="level3hierChild" presStyleCnt="0"/>
      <dgm:spPr/>
      <dgm:t>
        <a:bodyPr/>
        <a:lstStyle/>
        <a:p>
          <a:endParaRPr lang="es-VE"/>
        </a:p>
      </dgm:t>
    </dgm:pt>
    <dgm:pt modelId="{A8A2388A-2B2E-469A-9648-3C891C2F94FD}" type="pres">
      <dgm:prSet presAssocID="{77F94763-70E1-42B9-83D3-DC89C3999EA1}" presName="conn2-1" presStyleLbl="parChTrans1D3" presStyleIdx="1" presStyleCnt="3"/>
      <dgm:spPr/>
      <dgm:t>
        <a:bodyPr/>
        <a:lstStyle/>
        <a:p>
          <a:endParaRPr lang="es-VE"/>
        </a:p>
      </dgm:t>
    </dgm:pt>
    <dgm:pt modelId="{61C2B4A4-1AB8-4DDB-BB94-FC84E11CF1B0}" type="pres">
      <dgm:prSet presAssocID="{77F94763-70E1-42B9-83D3-DC89C3999EA1}" presName="connTx" presStyleLbl="parChTrans1D3" presStyleIdx="1" presStyleCnt="3"/>
      <dgm:spPr/>
      <dgm:t>
        <a:bodyPr/>
        <a:lstStyle/>
        <a:p>
          <a:endParaRPr lang="es-VE"/>
        </a:p>
      </dgm:t>
    </dgm:pt>
    <dgm:pt modelId="{FFE01E7E-F158-4252-A852-3E6180B9EF4F}" type="pres">
      <dgm:prSet presAssocID="{48B6BCF6-DEF7-4CF8-B266-A234C87E80BB}" presName="root2" presStyleCnt="0"/>
      <dgm:spPr/>
      <dgm:t>
        <a:bodyPr/>
        <a:lstStyle/>
        <a:p>
          <a:endParaRPr lang="es-VE"/>
        </a:p>
      </dgm:t>
    </dgm:pt>
    <dgm:pt modelId="{39B5C07B-7C08-4549-B967-EC26A5EF26FE}" type="pres">
      <dgm:prSet presAssocID="{48B6BCF6-DEF7-4CF8-B266-A234C87E80BB}" presName="LevelTwoTextNode" presStyleLbl="node3" presStyleIdx="1" presStyleCnt="3" custScaleY="58875" custLinFactNeighborX="-71229" custLinFactNeighborY="12188">
        <dgm:presLayoutVars>
          <dgm:chPref val="3"/>
        </dgm:presLayoutVars>
      </dgm:prSet>
      <dgm:spPr/>
      <dgm:t>
        <a:bodyPr/>
        <a:lstStyle/>
        <a:p>
          <a:endParaRPr lang="es-VE"/>
        </a:p>
      </dgm:t>
    </dgm:pt>
    <dgm:pt modelId="{8A32A9A7-8740-4B99-94E8-D3C85905382F}" type="pres">
      <dgm:prSet presAssocID="{48B6BCF6-DEF7-4CF8-B266-A234C87E80BB}" presName="level3hierChild" presStyleCnt="0"/>
      <dgm:spPr/>
      <dgm:t>
        <a:bodyPr/>
        <a:lstStyle/>
        <a:p>
          <a:endParaRPr lang="es-VE"/>
        </a:p>
      </dgm:t>
    </dgm:pt>
    <dgm:pt modelId="{4C787987-8AA2-4FC5-8FA0-1D24D3985B73}" type="pres">
      <dgm:prSet presAssocID="{3F5599C6-A241-4CAC-97AC-E4036B31ADFD}" presName="conn2-1" presStyleLbl="parChTrans1D4" presStyleIdx="1" presStyleCnt="6"/>
      <dgm:spPr/>
      <dgm:t>
        <a:bodyPr/>
        <a:lstStyle/>
        <a:p>
          <a:endParaRPr lang="es-VE"/>
        </a:p>
      </dgm:t>
    </dgm:pt>
    <dgm:pt modelId="{7B6D284A-8BA5-47CA-AF52-170052B6DECB}" type="pres">
      <dgm:prSet presAssocID="{3F5599C6-A241-4CAC-97AC-E4036B31ADFD}" presName="connTx" presStyleLbl="parChTrans1D4" presStyleIdx="1" presStyleCnt="6"/>
      <dgm:spPr/>
      <dgm:t>
        <a:bodyPr/>
        <a:lstStyle/>
        <a:p>
          <a:endParaRPr lang="es-VE"/>
        </a:p>
      </dgm:t>
    </dgm:pt>
    <dgm:pt modelId="{219B1BA5-D031-4089-936D-667B80155DF6}" type="pres">
      <dgm:prSet presAssocID="{DA4AC0FF-C538-4C4A-8C1A-9E86F690BA8D}" presName="root2" presStyleCnt="0"/>
      <dgm:spPr/>
      <dgm:t>
        <a:bodyPr/>
        <a:lstStyle/>
        <a:p>
          <a:endParaRPr lang="es-VE"/>
        </a:p>
      </dgm:t>
    </dgm:pt>
    <dgm:pt modelId="{FFE6F831-FD6B-4A74-BF1F-53A16C434E8F}" type="pres">
      <dgm:prSet presAssocID="{DA4AC0FF-C538-4C4A-8C1A-9E86F690BA8D}" presName="LevelTwoTextNode" presStyleLbl="node4" presStyleIdx="1" presStyleCnt="6" custScaleX="155222" custScaleY="51231" custLinFactNeighborX="-47927" custLinFactNeighborY="12237">
        <dgm:presLayoutVars>
          <dgm:chPref val="3"/>
        </dgm:presLayoutVars>
      </dgm:prSet>
      <dgm:spPr/>
      <dgm:t>
        <a:bodyPr/>
        <a:lstStyle/>
        <a:p>
          <a:endParaRPr lang="es-VE"/>
        </a:p>
      </dgm:t>
    </dgm:pt>
    <dgm:pt modelId="{8337734D-6FEF-42A0-A681-8BA251B4E969}" type="pres">
      <dgm:prSet presAssocID="{DA4AC0FF-C538-4C4A-8C1A-9E86F690BA8D}" presName="level3hierChild" presStyleCnt="0"/>
      <dgm:spPr/>
      <dgm:t>
        <a:bodyPr/>
        <a:lstStyle/>
        <a:p>
          <a:endParaRPr lang="es-VE"/>
        </a:p>
      </dgm:t>
    </dgm:pt>
    <dgm:pt modelId="{ED9BAEAD-6E8B-449C-9553-1C7377292D9C}" type="pres">
      <dgm:prSet presAssocID="{D45D624C-0EA8-4D86-89ED-3BA82286ABF9}" presName="conn2-1" presStyleLbl="parChTrans1D2" presStyleIdx="1" presStyleCnt="2"/>
      <dgm:spPr/>
      <dgm:t>
        <a:bodyPr/>
        <a:lstStyle/>
        <a:p>
          <a:endParaRPr lang="es-VE"/>
        </a:p>
      </dgm:t>
    </dgm:pt>
    <dgm:pt modelId="{2214139B-8E35-4015-AFDD-2452BC5222C9}" type="pres">
      <dgm:prSet presAssocID="{D45D624C-0EA8-4D86-89ED-3BA82286ABF9}" presName="connTx" presStyleLbl="parChTrans1D2" presStyleIdx="1" presStyleCnt="2"/>
      <dgm:spPr/>
      <dgm:t>
        <a:bodyPr/>
        <a:lstStyle/>
        <a:p>
          <a:endParaRPr lang="es-VE"/>
        </a:p>
      </dgm:t>
    </dgm:pt>
    <dgm:pt modelId="{E8056CC3-647B-4D9A-B28B-4D02EEBEB86A}" type="pres">
      <dgm:prSet presAssocID="{7FE4FBDC-6435-44CD-B75B-A5907CD27BAA}" presName="root2" presStyleCnt="0"/>
      <dgm:spPr/>
      <dgm:t>
        <a:bodyPr/>
        <a:lstStyle/>
        <a:p>
          <a:endParaRPr lang="es-VE"/>
        </a:p>
      </dgm:t>
    </dgm:pt>
    <dgm:pt modelId="{FAEE4981-FCED-4507-A64F-94ECA076E354}" type="pres">
      <dgm:prSet presAssocID="{7FE4FBDC-6435-44CD-B75B-A5907CD27BAA}" presName="LevelTwoTextNode" presStyleLbl="node2" presStyleIdx="1" presStyleCnt="2" custLinFactNeighborX="-64782" custLinFactNeighborY="70332">
        <dgm:presLayoutVars>
          <dgm:chPref val="3"/>
        </dgm:presLayoutVars>
      </dgm:prSet>
      <dgm:spPr/>
      <dgm:t>
        <a:bodyPr/>
        <a:lstStyle/>
        <a:p>
          <a:endParaRPr lang="es-VE"/>
        </a:p>
      </dgm:t>
    </dgm:pt>
    <dgm:pt modelId="{2344845B-4B44-4A01-8C91-51C7830F8395}" type="pres">
      <dgm:prSet presAssocID="{7FE4FBDC-6435-44CD-B75B-A5907CD27BAA}" presName="level3hierChild" presStyleCnt="0"/>
      <dgm:spPr/>
      <dgm:t>
        <a:bodyPr/>
        <a:lstStyle/>
        <a:p>
          <a:endParaRPr lang="es-VE"/>
        </a:p>
      </dgm:t>
    </dgm:pt>
    <dgm:pt modelId="{1212E660-1455-4B94-AA66-9BEC9F885E09}" type="pres">
      <dgm:prSet presAssocID="{AF7F5244-60BD-4A1C-A26F-E53C1957A145}" presName="conn2-1" presStyleLbl="parChTrans1D3" presStyleIdx="2" presStyleCnt="3"/>
      <dgm:spPr/>
      <dgm:t>
        <a:bodyPr/>
        <a:lstStyle/>
        <a:p>
          <a:endParaRPr lang="es-VE"/>
        </a:p>
      </dgm:t>
    </dgm:pt>
    <dgm:pt modelId="{47A4F7E9-0B69-48B7-9805-5EFCA2BBC2FD}" type="pres">
      <dgm:prSet presAssocID="{AF7F5244-60BD-4A1C-A26F-E53C1957A145}" presName="connTx" presStyleLbl="parChTrans1D3" presStyleIdx="2" presStyleCnt="3"/>
      <dgm:spPr/>
      <dgm:t>
        <a:bodyPr/>
        <a:lstStyle/>
        <a:p>
          <a:endParaRPr lang="es-VE"/>
        </a:p>
      </dgm:t>
    </dgm:pt>
    <dgm:pt modelId="{EC7C9739-2C77-4E65-B260-714493D3CB96}" type="pres">
      <dgm:prSet presAssocID="{DC865822-7302-4143-8B79-1732B7427C79}" presName="root2" presStyleCnt="0"/>
      <dgm:spPr/>
      <dgm:t>
        <a:bodyPr/>
        <a:lstStyle/>
        <a:p>
          <a:endParaRPr lang="es-VE"/>
        </a:p>
      </dgm:t>
    </dgm:pt>
    <dgm:pt modelId="{555F2A18-75AA-4E23-BC66-FB70EE76C676}" type="pres">
      <dgm:prSet presAssocID="{DC865822-7302-4143-8B79-1732B7427C79}" presName="LevelTwoTextNode" presStyleLbl="node3" presStyleIdx="2" presStyleCnt="3" custScaleY="82949" custLinFactY="37902" custLinFactNeighborX="-61493" custLinFactNeighborY="100000">
        <dgm:presLayoutVars>
          <dgm:chPref val="3"/>
        </dgm:presLayoutVars>
      </dgm:prSet>
      <dgm:spPr/>
      <dgm:t>
        <a:bodyPr/>
        <a:lstStyle/>
        <a:p>
          <a:endParaRPr lang="es-VE"/>
        </a:p>
      </dgm:t>
    </dgm:pt>
    <dgm:pt modelId="{8F99AB8A-889F-4CA0-B6D8-F9114E10CF80}" type="pres">
      <dgm:prSet presAssocID="{DC865822-7302-4143-8B79-1732B7427C79}" presName="level3hierChild" presStyleCnt="0"/>
      <dgm:spPr/>
      <dgm:t>
        <a:bodyPr/>
        <a:lstStyle/>
        <a:p>
          <a:endParaRPr lang="es-VE"/>
        </a:p>
      </dgm:t>
    </dgm:pt>
    <dgm:pt modelId="{D12BA981-D2E7-4126-B595-6A6D1BE61C63}" type="pres">
      <dgm:prSet presAssocID="{A859E606-4E60-404D-81B7-D6409D996C91}" presName="conn2-1" presStyleLbl="parChTrans1D4" presStyleIdx="2" presStyleCnt="6"/>
      <dgm:spPr/>
      <dgm:t>
        <a:bodyPr/>
        <a:lstStyle/>
        <a:p>
          <a:endParaRPr lang="es-VE"/>
        </a:p>
      </dgm:t>
    </dgm:pt>
    <dgm:pt modelId="{053839FA-D455-44A3-83B9-34FF058B31DE}" type="pres">
      <dgm:prSet presAssocID="{A859E606-4E60-404D-81B7-D6409D996C91}" presName="connTx" presStyleLbl="parChTrans1D4" presStyleIdx="2" presStyleCnt="6"/>
      <dgm:spPr/>
      <dgm:t>
        <a:bodyPr/>
        <a:lstStyle/>
        <a:p>
          <a:endParaRPr lang="es-VE"/>
        </a:p>
      </dgm:t>
    </dgm:pt>
    <dgm:pt modelId="{BE2A0EEF-D1D6-4CA7-AE31-507623521295}" type="pres">
      <dgm:prSet presAssocID="{EC01AC12-291E-44EE-B1D9-DC62CF7CAB4E}" presName="root2" presStyleCnt="0"/>
      <dgm:spPr/>
      <dgm:t>
        <a:bodyPr/>
        <a:lstStyle/>
        <a:p>
          <a:endParaRPr lang="es-VE"/>
        </a:p>
      </dgm:t>
    </dgm:pt>
    <dgm:pt modelId="{6DD21C35-4719-46B9-A5EA-F7C9400B23C8}" type="pres">
      <dgm:prSet presAssocID="{EC01AC12-291E-44EE-B1D9-DC62CF7CAB4E}" presName="LevelTwoTextNode" presStyleLbl="node4" presStyleIdx="2" presStyleCnt="6" custScaleY="51336" custLinFactNeighborX="-1836" custLinFactNeighborY="52619">
        <dgm:presLayoutVars>
          <dgm:chPref val="3"/>
        </dgm:presLayoutVars>
      </dgm:prSet>
      <dgm:spPr/>
      <dgm:t>
        <a:bodyPr/>
        <a:lstStyle/>
        <a:p>
          <a:endParaRPr lang="es-VE"/>
        </a:p>
      </dgm:t>
    </dgm:pt>
    <dgm:pt modelId="{E5F1CEFC-0FA2-4F9C-8EAE-DF5C03FF13DC}" type="pres">
      <dgm:prSet presAssocID="{EC01AC12-291E-44EE-B1D9-DC62CF7CAB4E}" presName="level3hierChild" presStyleCnt="0"/>
      <dgm:spPr/>
      <dgm:t>
        <a:bodyPr/>
        <a:lstStyle/>
        <a:p>
          <a:endParaRPr lang="es-VE"/>
        </a:p>
      </dgm:t>
    </dgm:pt>
    <dgm:pt modelId="{54775AFC-0290-4460-934C-EF08CA562472}" type="pres">
      <dgm:prSet presAssocID="{E2312634-0239-4CD2-87B0-769843D040DB}" presName="conn2-1" presStyleLbl="parChTrans1D4" presStyleIdx="3" presStyleCnt="6"/>
      <dgm:spPr/>
      <dgm:t>
        <a:bodyPr/>
        <a:lstStyle/>
        <a:p>
          <a:endParaRPr lang="es-VE"/>
        </a:p>
      </dgm:t>
    </dgm:pt>
    <dgm:pt modelId="{63D765BC-828F-44F5-9A1F-14D43B906C08}" type="pres">
      <dgm:prSet presAssocID="{E2312634-0239-4CD2-87B0-769843D040DB}" presName="connTx" presStyleLbl="parChTrans1D4" presStyleIdx="3" presStyleCnt="6"/>
      <dgm:spPr/>
      <dgm:t>
        <a:bodyPr/>
        <a:lstStyle/>
        <a:p>
          <a:endParaRPr lang="es-VE"/>
        </a:p>
      </dgm:t>
    </dgm:pt>
    <dgm:pt modelId="{FCB05ADA-0BBB-45CC-8143-6C54AB6329CD}" type="pres">
      <dgm:prSet presAssocID="{91545892-62C5-4573-B2F0-E030212CACD8}" presName="root2" presStyleCnt="0"/>
      <dgm:spPr/>
      <dgm:t>
        <a:bodyPr/>
        <a:lstStyle/>
        <a:p>
          <a:endParaRPr lang="es-VE"/>
        </a:p>
      </dgm:t>
    </dgm:pt>
    <dgm:pt modelId="{1107CE35-A626-418F-9F67-4196F08CF9F2}" type="pres">
      <dgm:prSet presAssocID="{91545892-62C5-4573-B2F0-E030212CACD8}" presName="LevelTwoTextNode" presStyleLbl="node4" presStyleIdx="3" presStyleCnt="6" custScaleY="43884" custLinFactNeighborX="-2447" custLinFactNeighborY="48948">
        <dgm:presLayoutVars>
          <dgm:chPref val="3"/>
        </dgm:presLayoutVars>
      </dgm:prSet>
      <dgm:spPr/>
      <dgm:t>
        <a:bodyPr/>
        <a:lstStyle/>
        <a:p>
          <a:endParaRPr lang="es-VE"/>
        </a:p>
      </dgm:t>
    </dgm:pt>
    <dgm:pt modelId="{B04EF87D-CA44-44A4-8A18-EDEB9CD2EE85}" type="pres">
      <dgm:prSet presAssocID="{91545892-62C5-4573-B2F0-E030212CACD8}" presName="level3hierChild" presStyleCnt="0"/>
      <dgm:spPr/>
      <dgm:t>
        <a:bodyPr/>
        <a:lstStyle/>
        <a:p>
          <a:endParaRPr lang="es-VE"/>
        </a:p>
      </dgm:t>
    </dgm:pt>
    <dgm:pt modelId="{FC8F3766-C1A2-4A48-8ABB-53F77E0091AB}" type="pres">
      <dgm:prSet presAssocID="{DC3D0396-014F-41E0-8DEB-FAC79096B0EF}" presName="conn2-1" presStyleLbl="parChTrans1D4" presStyleIdx="4" presStyleCnt="6"/>
      <dgm:spPr/>
      <dgm:t>
        <a:bodyPr/>
        <a:lstStyle/>
        <a:p>
          <a:endParaRPr lang="es-VE"/>
        </a:p>
      </dgm:t>
    </dgm:pt>
    <dgm:pt modelId="{713F0621-D9A8-4C49-A0F2-9545695B51DB}" type="pres">
      <dgm:prSet presAssocID="{DC3D0396-014F-41E0-8DEB-FAC79096B0EF}" presName="connTx" presStyleLbl="parChTrans1D4" presStyleIdx="4" presStyleCnt="6"/>
      <dgm:spPr/>
      <dgm:t>
        <a:bodyPr/>
        <a:lstStyle/>
        <a:p>
          <a:endParaRPr lang="es-VE"/>
        </a:p>
      </dgm:t>
    </dgm:pt>
    <dgm:pt modelId="{9897D124-3C24-4C21-8290-2C7791A2E41B}" type="pres">
      <dgm:prSet presAssocID="{454B9D57-C439-4092-9FC9-2807E296AA45}" presName="root2" presStyleCnt="0"/>
      <dgm:spPr/>
      <dgm:t>
        <a:bodyPr/>
        <a:lstStyle/>
        <a:p>
          <a:endParaRPr lang="es-VE"/>
        </a:p>
      </dgm:t>
    </dgm:pt>
    <dgm:pt modelId="{A5054C05-4781-4973-B419-F6FAF0728D5F}" type="pres">
      <dgm:prSet presAssocID="{454B9D57-C439-4092-9FC9-2807E296AA45}" presName="LevelTwoTextNode" presStyleLbl="node4" presStyleIdx="4" presStyleCnt="6" custScaleY="48592" custLinFactNeighborX="-1836" custLinFactNeighborY="45277">
        <dgm:presLayoutVars>
          <dgm:chPref val="3"/>
        </dgm:presLayoutVars>
      </dgm:prSet>
      <dgm:spPr/>
      <dgm:t>
        <a:bodyPr/>
        <a:lstStyle/>
        <a:p>
          <a:endParaRPr lang="es-VE"/>
        </a:p>
      </dgm:t>
    </dgm:pt>
    <dgm:pt modelId="{93BCD9F0-5268-4644-A053-14103000F8B0}" type="pres">
      <dgm:prSet presAssocID="{454B9D57-C439-4092-9FC9-2807E296AA45}" presName="level3hierChild" presStyleCnt="0"/>
      <dgm:spPr/>
      <dgm:t>
        <a:bodyPr/>
        <a:lstStyle/>
        <a:p>
          <a:endParaRPr lang="es-VE"/>
        </a:p>
      </dgm:t>
    </dgm:pt>
    <dgm:pt modelId="{51F1724C-8935-49F3-8E17-B747F2647CFA}" type="pres">
      <dgm:prSet presAssocID="{4CA298D7-0073-413E-9243-9C4267151C47}" presName="conn2-1" presStyleLbl="parChTrans1D4" presStyleIdx="5" presStyleCnt="6"/>
      <dgm:spPr/>
      <dgm:t>
        <a:bodyPr/>
        <a:lstStyle/>
        <a:p>
          <a:endParaRPr lang="es-VE"/>
        </a:p>
      </dgm:t>
    </dgm:pt>
    <dgm:pt modelId="{7D9003AB-697F-4F8F-9633-0C75A653265C}" type="pres">
      <dgm:prSet presAssocID="{4CA298D7-0073-413E-9243-9C4267151C47}" presName="connTx" presStyleLbl="parChTrans1D4" presStyleIdx="5" presStyleCnt="6"/>
      <dgm:spPr/>
      <dgm:t>
        <a:bodyPr/>
        <a:lstStyle/>
        <a:p>
          <a:endParaRPr lang="es-VE"/>
        </a:p>
      </dgm:t>
    </dgm:pt>
    <dgm:pt modelId="{51F48C90-BA89-4F02-B420-66BC6E50875E}" type="pres">
      <dgm:prSet presAssocID="{52E4F62F-2B0E-4E96-9ACD-FF0778D0BDF6}" presName="root2" presStyleCnt="0"/>
      <dgm:spPr/>
      <dgm:t>
        <a:bodyPr/>
        <a:lstStyle/>
        <a:p>
          <a:endParaRPr lang="es-VE"/>
        </a:p>
      </dgm:t>
    </dgm:pt>
    <dgm:pt modelId="{CC38D0CC-15B4-49CB-9B24-0ABB944D9AF1}" type="pres">
      <dgm:prSet presAssocID="{52E4F62F-2B0E-4E96-9ACD-FF0778D0BDF6}" presName="LevelTwoTextNode" presStyleLbl="node4" presStyleIdx="5" presStyleCnt="6" custScaleY="46128" custLinFactNeighborX="-1836" custLinFactNeighborY="44053">
        <dgm:presLayoutVars>
          <dgm:chPref val="3"/>
        </dgm:presLayoutVars>
      </dgm:prSet>
      <dgm:spPr/>
      <dgm:t>
        <a:bodyPr/>
        <a:lstStyle/>
        <a:p>
          <a:endParaRPr lang="es-VE"/>
        </a:p>
      </dgm:t>
    </dgm:pt>
    <dgm:pt modelId="{B25295DC-317C-49F5-B63E-E2D8367B1BE3}" type="pres">
      <dgm:prSet presAssocID="{52E4F62F-2B0E-4E96-9ACD-FF0778D0BDF6}" presName="level3hierChild" presStyleCnt="0"/>
      <dgm:spPr/>
      <dgm:t>
        <a:bodyPr/>
        <a:lstStyle/>
        <a:p>
          <a:endParaRPr lang="es-VE"/>
        </a:p>
      </dgm:t>
    </dgm:pt>
  </dgm:ptLst>
  <dgm:cxnLst>
    <dgm:cxn modelId="{5F240821-2AB3-46DB-B434-E96AB0769264}" type="presOf" srcId="{41166174-E7D3-4727-9BC0-AC2A5C706DE2}" destId="{88D35903-2095-4831-AA94-BC2CEE1A68C5}" srcOrd="0" destOrd="0" presId="urn:microsoft.com/office/officeart/2005/8/layout/hierarchy2"/>
    <dgm:cxn modelId="{0C7E59A8-01FB-4FEF-B03E-1388536E0596}" type="presOf" srcId="{A859E606-4E60-404D-81B7-D6409D996C91}" destId="{D12BA981-D2E7-4126-B595-6A6D1BE61C63}" srcOrd="0" destOrd="0" presId="urn:microsoft.com/office/officeart/2005/8/layout/hierarchy2"/>
    <dgm:cxn modelId="{CF568BEF-4A01-4FA4-BE2E-50CAFC9729AD}" srcId="{FF6632BD-474A-4A47-81CF-34FFE8C3F5F1}" destId="{EB8BC562-456F-41DB-9662-D20C5F081F55}" srcOrd="0" destOrd="0" parTransId="{5C714C56-9277-4449-8C0F-E8F3E8B58956}" sibTransId="{01871EC5-5920-4C06-B4B1-6B7DBD25C9BE}"/>
    <dgm:cxn modelId="{509B28D7-EAAF-480B-BBB8-DDC5B77372EE}" type="presOf" srcId="{77F94763-70E1-42B9-83D3-DC89C3999EA1}" destId="{A8A2388A-2B2E-469A-9648-3C891C2F94FD}" srcOrd="0" destOrd="0" presId="urn:microsoft.com/office/officeart/2005/8/layout/hierarchy2"/>
    <dgm:cxn modelId="{9ACB9DE9-E2CA-46F0-9309-53FB3B481F0B}" type="presOf" srcId="{454B9D57-C439-4092-9FC9-2807E296AA45}" destId="{A5054C05-4781-4973-B419-F6FAF0728D5F}" srcOrd="0" destOrd="0" presId="urn:microsoft.com/office/officeart/2005/8/layout/hierarchy2"/>
    <dgm:cxn modelId="{ABC62669-203A-4EB7-B557-9168C010C43B}" srcId="{DC865822-7302-4143-8B79-1732B7427C79}" destId="{454B9D57-C439-4092-9FC9-2807E296AA45}" srcOrd="2" destOrd="0" parTransId="{DC3D0396-014F-41E0-8DEB-FAC79096B0EF}" sibTransId="{7F75A8CD-EB55-47A6-8D85-83D634DE78DA}"/>
    <dgm:cxn modelId="{CC3AD989-A717-4FAF-AD03-9F0B75D01632}" type="presOf" srcId="{EC01AC12-291E-44EE-B1D9-DC62CF7CAB4E}" destId="{6DD21C35-4719-46B9-A5EA-F7C9400B23C8}" srcOrd="0" destOrd="0" presId="urn:microsoft.com/office/officeart/2005/8/layout/hierarchy2"/>
    <dgm:cxn modelId="{F0EBEFA8-3C25-4B65-9A10-3C8AD98F9A3D}" type="presOf" srcId="{3F5599C6-A241-4CAC-97AC-E4036B31ADFD}" destId="{7B6D284A-8BA5-47CA-AF52-170052B6DECB}" srcOrd="1" destOrd="0" presId="urn:microsoft.com/office/officeart/2005/8/layout/hierarchy2"/>
    <dgm:cxn modelId="{AE464618-3B51-4050-888F-B38EA076DD9A}" type="presOf" srcId="{3F5599C6-A241-4CAC-97AC-E4036B31ADFD}" destId="{4C787987-8AA2-4FC5-8FA0-1D24D3985B73}" srcOrd="0" destOrd="0" presId="urn:microsoft.com/office/officeart/2005/8/layout/hierarchy2"/>
    <dgm:cxn modelId="{81874F81-A7A4-4FBF-8247-251C94756714}" type="presOf" srcId="{DC98BBEF-45A6-467A-B412-86E5EA676402}" destId="{2DD7D724-32D4-4EE3-8EAE-DE8786AAF9DE}" srcOrd="1" destOrd="0" presId="urn:microsoft.com/office/officeart/2005/8/layout/hierarchy2"/>
    <dgm:cxn modelId="{77B448B8-AA53-42C9-839D-757E9CDAA5AB}" type="presOf" srcId="{AD3D134A-FB18-439B-87A3-245A14362C1C}" destId="{3E807FB4-D4E5-4D70-BF1C-174A27DB885C}" srcOrd="0" destOrd="0" presId="urn:microsoft.com/office/officeart/2005/8/layout/hierarchy2"/>
    <dgm:cxn modelId="{FD552F6F-5B0C-45AC-940B-5D7BEB427527}" srcId="{EB8BC562-456F-41DB-9662-D20C5F081F55}" destId="{DA235450-0C10-45C2-8DD9-5D753D4AF5E0}" srcOrd="0" destOrd="0" parTransId="{41166174-E7D3-4727-9BC0-AC2A5C706DE2}" sibTransId="{3372E2A1-9F72-440A-8D5E-B11069A62DBD}"/>
    <dgm:cxn modelId="{2A8AF67D-F560-4C7B-93C2-261D4A168192}" type="presOf" srcId="{91545892-62C5-4573-B2F0-E030212CACD8}" destId="{1107CE35-A626-418F-9F67-4196F08CF9F2}" srcOrd="0" destOrd="0" presId="urn:microsoft.com/office/officeart/2005/8/layout/hierarchy2"/>
    <dgm:cxn modelId="{9729359A-2EB9-4B81-9821-D176F5E8B46E}" type="presOf" srcId="{7FE4FBDC-6435-44CD-B75B-A5907CD27BAA}" destId="{FAEE4981-FCED-4507-A64F-94ECA076E354}" srcOrd="0" destOrd="0" presId="urn:microsoft.com/office/officeart/2005/8/layout/hierarchy2"/>
    <dgm:cxn modelId="{24FB48E3-3CD2-4DE3-95FB-FFC9470680C4}" type="presOf" srcId="{E3E2FB39-D751-40E3-8A77-B19F4C0F269C}" destId="{78D44198-9FF4-4082-9DCD-35F8EB269D23}" srcOrd="0" destOrd="0" presId="urn:microsoft.com/office/officeart/2005/8/layout/hierarchy2"/>
    <dgm:cxn modelId="{B7537A51-4EC4-4EA0-B10A-41DF42742FAE}" type="presOf" srcId="{5BA7B887-4BE0-439E-BDD7-EF6F3C781AB5}" destId="{DA5E4D1B-F0DC-40F7-96AD-C63D1F714A70}" srcOrd="0" destOrd="0" presId="urn:microsoft.com/office/officeart/2005/8/layout/hierarchy2"/>
    <dgm:cxn modelId="{21AD5451-50C5-4D9D-B961-FA9B3CE999AA}" srcId="{DC865822-7302-4143-8B79-1732B7427C79}" destId="{52E4F62F-2B0E-4E96-9ACD-FF0778D0BDF6}" srcOrd="3" destOrd="0" parTransId="{4CA298D7-0073-413E-9243-9C4267151C47}" sibTransId="{AB5A83E3-E932-4E7C-B598-65D3F794B59E}"/>
    <dgm:cxn modelId="{7CDDF69C-AF3E-4615-BCD3-9F2E70A0F115}" type="presOf" srcId="{D45D624C-0EA8-4D86-89ED-3BA82286ABF9}" destId="{2214139B-8E35-4015-AFDD-2452BC5222C9}" srcOrd="1" destOrd="0" presId="urn:microsoft.com/office/officeart/2005/8/layout/hierarchy2"/>
    <dgm:cxn modelId="{ACBE46E8-B16C-462A-A44E-CF41DA3D915A}" srcId="{EB8BC562-456F-41DB-9662-D20C5F081F55}" destId="{7FE4FBDC-6435-44CD-B75B-A5907CD27BAA}" srcOrd="1" destOrd="0" parTransId="{D45D624C-0EA8-4D86-89ED-3BA82286ABF9}" sibTransId="{EF84EFCA-55A7-41B2-A8FC-F476E85CAD9F}"/>
    <dgm:cxn modelId="{4FE49BCE-2997-4682-8979-2D7CC119B316}" type="presOf" srcId="{E2312634-0239-4CD2-87B0-769843D040DB}" destId="{54775AFC-0290-4460-934C-EF08CA562472}" srcOrd="0" destOrd="0" presId="urn:microsoft.com/office/officeart/2005/8/layout/hierarchy2"/>
    <dgm:cxn modelId="{FC5DBE55-FE51-4560-97BF-74BD1D63E5F9}" srcId="{7FE4FBDC-6435-44CD-B75B-A5907CD27BAA}" destId="{DC865822-7302-4143-8B79-1732B7427C79}" srcOrd="0" destOrd="0" parTransId="{AF7F5244-60BD-4A1C-A26F-E53C1957A145}" sibTransId="{45AD9CD2-95DC-4E2F-B3EB-505B1CD92787}"/>
    <dgm:cxn modelId="{3D0BEA2C-B270-41D7-991B-F16761385A21}" type="presOf" srcId="{DC3D0396-014F-41E0-8DEB-FAC79096B0EF}" destId="{713F0621-D9A8-4C49-A0F2-9545695B51DB}" srcOrd="1" destOrd="0" presId="urn:microsoft.com/office/officeart/2005/8/layout/hierarchy2"/>
    <dgm:cxn modelId="{0153C201-B968-4B56-86B9-A8FA6B85FEAB}" type="presOf" srcId="{4CA298D7-0073-413E-9243-9C4267151C47}" destId="{51F1724C-8935-49F3-8E17-B747F2647CFA}" srcOrd="0" destOrd="0" presId="urn:microsoft.com/office/officeart/2005/8/layout/hierarchy2"/>
    <dgm:cxn modelId="{45D9A0C6-EE26-44E3-9D33-F35110C89BF5}" type="presOf" srcId="{A859E606-4E60-404D-81B7-D6409D996C91}" destId="{053839FA-D455-44A3-83B9-34FF058B31DE}" srcOrd="1" destOrd="0" presId="urn:microsoft.com/office/officeart/2005/8/layout/hierarchy2"/>
    <dgm:cxn modelId="{FDC03278-8A67-4BA0-971C-0C20696BBDE7}" srcId="{DC865822-7302-4143-8B79-1732B7427C79}" destId="{EC01AC12-291E-44EE-B1D9-DC62CF7CAB4E}" srcOrd="0" destOrd="0" parTransId="{A859E606-4E60-404D-81B7-D6409D996C91}" sibTransId="{DB1AAAB7-41E5-4613-86F5-2AE2671C4D79}"/>
    <dgm:cxn modelId="{A1E29AC8-35A6-45ED-97D6-61440ECCF096}" type="presOf" srcId="{52E4F62F-2B0E-4E96-9ACD-FF0778D0BDF6}" destId="{CC38D0CC-15B4-49CB-9B24-0ABB944D9AF1}" srcOrd="0" destOrd="0" presId="urn:microsoft.com/office/officeart/2005/8/layout/hierarchy2"/>
    <dgm:cxn modelId="{94FEC7A6-79C0-4254-BAB1-E61D3F9E69FD}" type="presOf" srcId="{E3E2FB39-D751-40E3-8A77-B19F4C0F269C}" destId="{589597B5-9455-48E6-B407-7690750CE65C}" srcOrd="1" destOrd="0" presId="urn:microsoft.com/office/officeart/2005/8/layout/hierarchy2"/>
    <dgm:cxn modelId="{6DDC7AFF-6DEB-4ABB-BDE7-AF159413B941}" type="presOf" srcId="{AF7F5244-60BD-4A1C-A26F-E53C1957A145}" destId="{47A4F7E9-0B69-48B7-9805-5EFCA2BBC2FD}" srcOrd="1" destOrd="0" presId="urn:microsoft.com/office/officeart/2005/8/layout/hierarchy2"/>
    <dgm:cxn modelId="{A33CA392-84FB-4C3C-8D13-D4A66ECA32FF}" type="presOf" srcId="{DC98BBEF-45A6-467A-B412-86E5EA676402}" destId="{FBC45151-AD21-45A6-9ADA-0DE7DD468AC2}" srcOrd="0" destOrd="0" presId="urn:microsoft.com/office/officeart/2005/8/layout/hierarchy2"/>
    <dgm:cxn modelId="{E75EB04B-EF64-4F6E-8B00-464CFC738913}" type="presOf" srcId="{DA235450-0C10-45C2-8DD9-5D753D4AF5E0}" destId="{F45FE331-6C3E-475C-B867-4932079EE3F6}" srcOrd="0" destOrd="0" presId="urn:microsoft.com/office/officeart/2005/8/layout/hierarchy2"/>
    <dgm:cxn modelId="{C4568AD8-E983-4950-A9FC-C316884C47B8}" type="presOf" srcId="{DC3D0396-014F-41E0-8DEB-FAC79096B0EF}" destId="{FC8F3766-C1A2-4A48-8ABB-53F77E0091AB}" srcOrd="0" destOrd="0" presId="urn:microsoft.com/office/officeart/2005/8/layout/hierarchy2"/>
    <dgm:cxn modelId="{FADE29CA-E391-4B60-B81C-2E01778932EF}" srcId="{DA235450-0C10-45C2-8DD9-5D753D4AF5E0}" destId="{5BA7B887-4BE0-439E-BDD7-EF6F3C781AB5}" srcOrd="0" destOrd="0" parTransId="{E3E2FB39-D751-40E3-8A77-B19F4C0F269C}" sibTransId="{1FA59581-8656-4186-9F13-2C67F8A37E71}"/>
    <dgm:cxn modelId="{42F6C6A5-D40B-4647-9DF0-FDBC489A8A27}" srcId="{5BA7B887-4BE0-439E-BDD7-EF6F3C781AB5}" destId="{AD3D134A-FB18-439B-87A3-245A14362C1C}" srcOrd="0" destOrd="0" parTransId="{DC98BBEF-45A6-467A-B412-86E5EA676402}" sibTransId="{98E0145D-08FA-4CDD-88F2-5F8BB2EC219E}"/>
    <dgm:cxn modelId="{2705ABD3-09E5-4E08-9FF7-68A7F4999971}" type="presOf" srcId="{FF6632BD-474A-4A47-81CF-34FFE8C3F5F1}" destId="{DFDA21C6-5FCE-4A85-A49F-72BD54293353}" srcOrd="0" destOrd="0" presId="urn:microsoft.com/office/officeart/2005/8/layout/hierarchy2"/>
    <dgm:cxn modelId="{8DCE63B3-FA2D-4C37-B618-C459A10A606A}" srcId="{48B6BCF6-DEF7-4CF8-B266-A234C87E80BB}" destId="{DA4AC0FF-C538-4C4A-8C1A-9E86F690BA8D}" srcOrd="0" destOrd="0" parTransId="{3F5599C6-A241-4CAC-97AC-E4036B31ADFD}" sibTransId="{E630EC8B-C455-4B73-8DA2-A866E0BDFCB2}"/>
    <dgm:cxn modelId="{586ADBC0-6E83-49F4-B3A7-187E5D3DF630}" type="presOf" srcId="{77F94763-70E1-42B9-83D3-DC89C3999EA1}" destId="{61C2B4A4-1AB8-4DDB-BB94-FC84E11CF1B0}" srcOrd="1" destOrd="0" presId="urn:microsoft.com/office/officeart/2005/8/layout/hierarchy2"/>
    <dgm:cxn modelId="{5F1E962D-F453-4541-B1DE-E78D2CA4AC09}" type="presOf" srcId="{41166174-E7D3-4727-9BC0-AC2A5C706DE2}" destId="{F1A2467E-1E2A-481C-B4B9-457F28A137B5}" srcOrd="1" destOrd="0" presId="urn:microsoft.com/office/officeart/2005/8/layout/hierarchy2"/>
    <dgm:cxn modelId="{9F1106B9-0420-464B-8C50-6406F73A3425}" type="presOf" srcId="{AF7F5244-60BD-4A1C-A26F-E53C1957A145}" destId="{1212E660-1455-4B94-AA66-9BEC9F885E09}" srcOrd="0" destOrd="0" presId="urn:microsoft.com/office/officeart/2005/8/layout/hierarchy2"/>
    <dgm:cxn modelId="{2448ABE9-470C-4E32-9AD5-F28CCCDBC19B}" srcId="{DC865822-7302-4143-8B79-1732B7427C79}" destId="{91545892-62C5-4573-B2F0-E030212CACD8}" srcOrd="1" destOrd="0" parTransId="{E2312634-0239-4CD2-87B0-769843D040DB}" sibTransId="{DEE62D30-DA44-42B3-9E6D-2D22F5D67DB4}"/>
    <dgm:cxn modelId="{627AC43C-4C40-488F-9476-019FF094796B}" type="presOf" srcId="{DC865822-7302-4143-8B79-1732B7427C79}" destId="{555F2A18-75AA-4E23-BC66-FB70EE76C676}" srcOrd="0" destOrd="0" presId="urn:microsoft.com/office/officeart/2005/8/layout/hierarchy2"/>
    <dgm:cxn modelId="{1BD8AF72-0176-4AFF-B833-372554115DFA}" type="presOf" srcId="{4CA298D7-0073-413E-9243-9C4267151C47}" destId="{7D9003AB-697F-4F8F-9633-0C75A653265C}" srcOrd="1" destOrd="0" presId="urn:microsoft.com/office/officeart/2005/8/layout/hierarchy2"/>
    <dgm:cxn modelId="{EA34A02F-FDC3-469F-A331-F458FE40B265}" type="presOf" srcId="{DA4AC0FF-C538-4C4A-8C1A-9E86F690BA8D}" destId="{FFE6F831-FD6B-4A74-BF1F-53A16C434E8F}" srcOrd="0" destOrd="0" presId="urn:microsoft.com/office/officeart/2005/8/layout/hierarchy2"/>
    <dgm:cxn modelId="{BB3637CC-D00D-4B88-9FCE-4B6CC4B072B4}" type="presOf" srcId="{48B6BCF6-DEF7-4CF8-B266-A234C87E80BB}" destId="{39B5C07B-7C08-4549-B967-EC26A5EF26FE}" srcOrd="0" destOrd="0" presId="urn:microsoft.com/office/officeart/2005/8/layout/hierarchy2"/>
    <dgm:cxn modelId="{A20BB755-DF5B-44E0-9C3D-C9ED04A1393F}" type="presOf" srcId="{EB8BC562-456F-41DB-9662-D20C5F081F55}" destId="{851105B1-E73C-4E89-BCE6-7AA6C44B6B62}" srcOrd="0" destOrd="0" presId="urn:microsoft.com/office/officeart/2005/8/layout/hierarchy2"/>
    <dgm:cxn modelId="{DF928952-AC99-4937-94EF-D9FBAC7184D5}" srcId="{DA235450-0C10-45C2-8DD9-5D753D4AF5E0}" destId="{48B6BCF6-DEF7-4CF8-B266-A234C87E80BB}" srcOrd="1" destOrd="0" parTransId="{77F94763-70E1-42B9-83D3-DC89C3999EA1}" sibTransId="{0B12DC18-969B-4266-9C1D-244EBF91C015}"/>
    <dgm:cxn modelId="{FC0FF54C-6047-4311-B390-95A5EC4FC091}" type="presOf" srcId="{D45D624C-0EA8-4D86-89ED-3BA82286ABF9}" destId="{ED9BAEAD-6E8B-449C-9553-1C7377292D9C}" srcOrd="0" destOrd="0" presId="urn:microsoft.com/office/officeart/2005/8/layout/hierarchy2"/>
    <dgm:cxn modelId="{38969C29-EB51-478F-B578-651FA17F586D}" type="presOf" srcId="{E2312634-0239-4CD2-87B0-769843D040DB}" destId="{63D765BC-828F-44F5-9A1F-14D43B906C08}" srcOrd="1" destOrd="0" presId="urn:microsoft.com/office/officeart/2005/8/layout/hierarchy2"/>
    <dgm:cxn modelId="{9EA074A1-E88E-41CE-B594-A0324D82D087}" type="presParOf" srcId="{DFDA21C6-5FCE-4A85-A49F-72BD54293353}" destId="{CF20F897-C2F4-48CC-BF1C-F4902D964924}" srcOrd="0" destOrd="0" presId="urn:microsoft.com/office/officeart/2005/8/layout/hierarchy2"/>
    <dgm:cxn modelId="{36C7CFD1-D8FB-4EFC-8BA2-22FAD5F7D24A}" type="presParOf" srcId="{CF20F897-C2F4-48CC-BF1C-F4902D964924}" destId="{851105B1-E73C-4E89-BCE6-7AA6C44B6B62}" srcOrd="0" destOrd="0" presId="urn:microsoft.com/office/officeart/2005/8/layout/hierarchy2"/>
    <dgm:cxn modelId="{A1ED22D3-E3DC-46CD-A07F-6FC909298E8B}" type="presParOf" srcId="{CF20F897-C2F4-48CC-BF1C-F4902D964924}" destId="{5D093048-5616-4784-9A7B-29740802AB7A}" srcOrd="1" destOrd="0" presId="urn:microsoft.com/office/officeart/2005/8/layout/hierarchy2"/>
    <dgm:cxn modelId="{4C65E8FB-54A9-4798-A2B6-EE7A38E90BAB}" type="presParOf" srcId="{5D093048-5616-4784-9A7B-29740802AB7A}" destId="{88D35903-2095-4831-AA94-BC2CEE1A68C5}" srcOrd="0" destOrd="0" presId="urn:microsoft.com/office/officeart/2005/8/layout/hierarchy2"/>
    <dgm:cxn modelId="{4487CEC9-5F69-49E0-84BE-114E35AAFB45}" type="presParOf" srcId="{88D35903-2095-4831-AA94-BC2CEE1A68C5}" destId="{F1A2467E-1E2A-481C-B4B9-457F28A137B5}" srcOrd="0" destOrd="0" presId="urn:microsoft.com/office/officeart/2005/8/layout/hierarchy2"/>
    <dgm:cxn modelId="{608A9577-8597-4EA7-AC55-AD7C9EBDD977}" type="presParOf" srcId="{5D093048-5616-4784-9A7B-29740802AB7A}" destId="{D7668CC9-5704-4D2F-9061-BEE8CE0B11A6}" srcOrd="1" destOrd="0" presId="urn:microsoft.com/office/officeart/2005/8/layout/hierarchy2"/>
    <dgm:cxn modelId="{86AADD13-39FF-4C54-96F7-BCFDF44DE630}" type="presParOf" srcId="{D7668CC9-5704-4D2F-9061-BEE8CE0B11A6}" destId="{F45FE331-6C3E-475C-B867-4932079EE3F6}" srcOrd="0" destOrd="0" presId="urn:microsoft.com/office/officeart/2005/8/layout/hierarchy2"/>
    <dgm:cxn modelId="{9796CD0D-BBBC-487A-BAA5-012D1161CFAB}" type="presParOf" srcId="{D7668CC9-5704-4D2F-9061-BEE8CE0B11A6}" destId="{4B04688B-5746-4D90-9AF6-8FA29A6C4B81}" srcOrd="1" destOrd="0" presId="urn:microsoft.com/office/officeart/2005/8/layout/hierarchy2"/>
    <dgm:cxn modelId="{413B9F8D-43FA-45B3-B17B-F585433AEE39}" type="presParOf" srcId="{4B04688B-5746-4D90-9AF6-8FA29A6C4B81}" destId="{78D44198-9FF4-4082-9DCD-35F8EB269D23}" srcOrd="0" destOrd="0" presId="urn:microsoft.com/office/officeart/2005/8/layout/hierarchy2"/>
    <dgm:cxn modelId="{D9F9B35B-8CDD-4D10-8DAE-8865DF07D404}" type="presParOf" srcId="{78D44198-9FF4-4082-9DCD-35F8EB269D23}" destId="{589597B5-9455-48E6-B407-7690750CE65C}" srcOrd="0" destOrd="0" presId="urn:microsoft.com/office/officeart/2005/8/layout/hierarchy2"/>
    <dgm:cxn modelId="{62B0327D-DAC0-4384-91B8-F84AA09CB43A}" type="presParOf" srcId="{4B04688B-5746-4D90-9AF6-8FA29A6C4B81}" destId="{20824DFA-7C42-4DCC-B251-D1F75EC349FA}" srcOrd="1" destOrd="0" presId="urn:microsoft.com/office/officeart/2005/8/layout/hierarchy2"/>
    <dgm:cxn modelId="{20E00EA3-B50F-4C47-9FC1-09449E178C83}" type="presParOf" srcId="{20824DFA-7C42-4DCC-B251-D1F75EC349FA}" destId="{DA5E4D1B-F0DC-40F7-96AD-C63D1F714A70}" srcOrd="0" destOrd="0" presId="urn:microsoft.com/office/officeart/2005/8/layout/hierarchy2"/>
    <dgm:cxn modelId="{5CE2FA7C-50C2-410E-800C-D6AB0A0AF6AA}" type="presParOf" srcId="{20824DFA-7C42-4DCC-B251-D1F75EC349FA}" destId="{3B869FC9-E644-42D7-B5BE-FF7661D3484E}" srcOrd="1" destOrd="0" presId="urn:microsoft.com/office/officeart/2005/8/layout/hierarchy2"/>
    <dgm:cxn modelId="{2EAF1626-40DF-4B29-A446-6A8BB058A67F}" type="presParOf" srcId="{3B869FC9-E644-42D7-B5BE-FF7661D3484E}" destId="{FBC45151-AD21-45A6-9ADA-0DE7DD468AC2}" srcOrd="0" destOrd="0" presId="urn:microsoft.com/office/officeart/2005/8/layout/hierarchy2"/>
    <dgm:cxn modelId="{00CC1232-C5D2-478C-834B-8CCFA1E2440B}" type="presParOf" srcId="{FBC45151-AD21-45A6-9ADA-0DE7DD468AC2}" destId="{2DD7D724-32D4-4EE3-8EAE-DE8786AAF9DE}" srcOrd="0" destOrd="0" presId="urn:microsoft.com/office/officeart/2005/8/layout/hierarchy2"/>
    <dgm:cxn modelId="{9729406E-D516-44D3-A897-D093C0A4D3AE}" type="presParOf" srcId="{3B869FC9-E644-42D7-B5BE-FF7661D3484E}" destId="{5608FB0D-6B7C-4444-99E2-F80359613714}" srcOrd="1" destOrd="0" presId="urn:microsoft.com/office/officeart/2005/8/layout/hierarchy2"/>
    <dgm:cxn modelId="{893B66AE-456A-400F-AA41-16DAB3EEA4ED}" type="presParOf" srcId="{5608FB0D-6B7C-4444-99E2-F80359613714}" destId="{3E807FB4-D4E5-4D70-BF1C-174A27DB885C}" srcOrd="0" destOrd="0" presId="urn:microsoft.com/office/officeart/2005/8/layout/hierarchy2"/>
    <dgm:cxn modelId="{7A69C2C5-731D-4BE1-86E9-A67357213D20}" type="presParOf" srcId="{5608FB0D-6B7C-4444-99E2-F80359613714}" destId="{B9875FDB-7497-462B-AE2C-22D5375F900E}" srcOrd="1" destOrd="0" presId="urn:microsoft.com/office/officeart/2005/8/layout/hierarchy2"/>
    <dgm:cxn modelId="{88706314-6AB5-4ACD-8462-A7662E8D69D3}" type="presParOf" srcId="{4B04688B-5746-4D90-9AF6-8FA29A6C4B81}" destId="{A8A2388A-2B2E-469A-9648-3C891C2F94FD}" srcOrd="2" destOrd="0" presId="urn:microsoft.com/office/officeart/2005/8/layout/hierarchy2"/>
    <dgm:cxn modelId="{6C6B050B-7E4D-4B48-AB5F-8F2B8C41E85C}" type="presParOf" srcId="{A8A2388A-2B2E-469A-9648-3C891C2F94FD}" destId="{61C2B4A4-1AB8-4DDB-BB94-FC84E11CF1B0}" srcOrd="0" destOrd="0" presId="urn:microsoft.com/office/officeart/2005/8/layout/hierarchy2"/>
    <dgm:cxn modelId="{909CCD73-AA18-4CD3-BD85-9A9EDC94D121}" type="presParOf" srcId="{4B04688B-5746-4D90-9AF6-8FA29A6C4B81}" destId="{FFE01E7E-F158-4252-A852-3E6180B9EF4F}" srcOrd="3" destOrd="0" presId="urn:microsoft.com/office/officeart/2005/8/layout/hierarchy2"/>
    <dgm:cxn modelId="{5857AA38-0DEB-43F9-88E0-230D91A3C0F3}" type="presParOf" srcId="{FFE01E7E-F158-4252-A852-3E6180B9EF4F}" destId="{39B5C07B-7C08-4549-B967-EC26A5EF26FE}" srcOrd="0" destOrd="0" presId="urn:microsoft.com/office/officeart/2005/8/layout/hierarchy2"/>
    <dgm:cxn modelId="{24299E6A-7EBC-49C9-8B00-7B8E192716F1}" type="presParOf" srcId="{FFE01E7E-F158-4252-A852-3E6180B9EF4F}" destId="{8A32A9A7-8740-4B99-94E8-D3C85905382F}" srcOrd="1" destOrd="0" presId="urn:microsoft.com/office/officeart/2005/8/layout/hierarchy2"/>
    <dgm:cxn modelId="{17321D8C-C879-4774-8A3F-CE4565160B22}" type="presParOf" srcId="{8A32A9A7-8740-4B99-94E8-D3C85905382F}" destId="{4C787987-8AA2-4FC5-8FA0-1D24D3985B73}" srcOrd="0" destOrd="0" presId="urn:microsoft.com/office/officeart/2005/8/layout/hierarchy2"/>
    <dgm:cxn modelId="{A8CFE3D2-35C8-464D-AA87-200B2CB45AD0}" type="presParOf" srcId="{4C787987-8AA2-4FC5-8FA0-1D24D3985B73}" destId="{7B6D284A-8BA5-47CA-AF52-170052B6DECB}" srcOrd="0" destOrd="0" presId="urn:microsoft.com/office/officeart/2005/8/layout/hierarchy2"/>
    <dgm:cxn modelId="{E95A37EB-64E8-4AC1-B91E-1792378AC72F}" type="presParOf" srcId="{8A32A9A7-8740-4B99-94E8-D3C85905382F}" destId="{219B1BA5-D031-4089-936D-667B80155DF6}" srcOrd="1" destOrd="0" presId="urn:microsoft.com/office/officeart/2005/8/layout/hierarchy2"/>
    <dgm:cxn modelId="{75E2B21E-A78B-4958-9761-9E00C33F9C68}" type="presParOf" srcId="{219B1BA5-D031-4089-936D-667B80155DF6}" destId="{FFE6F831-FD6B-4A74-BF1F-53A16C434E8F}" srcOrd="0" destOrd="0" presId="urn:microsoft.com/office/officeart/2005/8/layout/hierarchy2"/>
    <dgm:cxn modelId="{B82339F9-94C0-4673-ABB6-B040BCF8FD23}" type="presParOf" srcId="{219B1BA5-D031-4089-936D-667B80155DF6}" destId="{8337734D-6FEF-42A0-A681-8BA251B4E969}" srcOrd="1" destOrd="0" presId="urn:microsoft.com/office/officeart/2005/8/layout/hierarchy2"/>
    <dgm:cxn modelId="{9A63905B-3AD2-455D-B1FB-34FB73E2DCBA}" type="presParOf" srcId="{5D093048-5616-4784-9A7B-29740802AB7A}" destId="{ED9BAEAD-6E8B-449C-9553-1C7377292D9C}" srcOrd="2" destOrd="0" presId="urn:microsoft.com/office/officeart/2005/8/layout/hierarchy2"/>
    <dgm:cxn modelId="{2C1133AE-20A1-4194-BA3D-888663576122}" type="presParOf" srcId="{ED9BAEAD-6E8B-449C-9553-1C7377292D9C}" destId="{2214139B-8E35-4015-AFDD-2452BC5222C9}" srcOrd="0" destOrd="0" presId="urn:microsoft.com/office/officeart/2005/8/layout/hierarchy2"/>
    <dgm:cxn modelId="{B082A59F-3411-4371-9B6E-CC109B0AE921}" type="presParOf" srcId="{5D093048-5616-4784-9A7B-29740802AB7A}" destId="{E8056CC3-647B-4D9A-B28B-4D02EEBEB86A}" srcOrd="3" destOrd="0" presId="urn:microsoft.com/office/officeart/2005/8/layout/hierarchy2"/>
    <dgm:cxn modelId="{09169487-8E08-40FB-A0C6-2B9211409AC8}" type="presParOf" srcId="{E8056CC3-647B-4D9A-B28B-4D02EEBEB86A}" destId="{FAEE4981-FCED-4507-A64F-94ECA076E354}" srcOrd="0" destOrd="0" presId="urn:microsoft.com/office/officeart/2005/8/layout/hierarchy2"/>
    <dgm:cxn modelId="{B255C3CA-1037-49E6-A366-CE5127BFDBAA}" type="presParOf" srcId="{E8056CC3-647B-4D9A-B28B-4D02EEBEB86A}" destId="{2344845B-4B44-4A01-8C91-51C7830F8395}" srcOrd="1" destOrd="0" presId="urn:microsoft.com/office/officeart/2005/8/layout/hierarchy2"/>
    <dgm:cxn modelId="{1160B504-ADB3-4DC4-924C-850612C11DEB}" type="presParOf" srcId="{2344845B-4B44-4A01-8C91-51C7830F8395}" destId="{1212E660-1455-4B94-AA66-9BEC9F885E09}" srcOrd="0" destOrd="0" presId="urn:microsoft.com/office/officeart/2005/8/layout/hierarchy2"/>
    <dgm:cxn modelId="{36481688-D35F-4753-B8B9-801B7D63994E}" type="presParOf" srcId="{1212E660-1455-4B94-AA66-9BEC9F885E09}" destId="{47A4F7E9-0B69-48B7-9805-5EFCA2BBC2FD}" srcOrd="0" destOrd="0" presId="urn:microsoft.com/office/officeart/2005/8/layout/hierarchy2"/>
    <dgm:cxn modelId="{75ECE221-1088-40B2-A7E6-F7FF92E48544}" type="presParOf" srcId="{2344845B-4B44-4A01-8C91-51C7830F8395}" destId="{EC7C9739-2C77-4E65-B260-714493D3CB96}" srcOrd="1" destOrd="0" presId="urn:microsoft.com/office/officeart/2005/8/layout/hierarchy2"/>
    <dgm:cxn modelId="{D55B5D67-6C66-4F17-9060-3F8A70828EE5}" type="presParOf" srcId="{EC7C9739-2C77-4E65-B260-714493D3CB96}" destId="{555F2A18-75AA-4E23-BC66-FB70EE76C676}" srcOrd="0" destOrd="0" presId="urn:microsoft.com/office/officeart/2005/8/layout/hierarchy2"/>
    <dgm:cxn modelId="{C5617A68-7523-47A7-BC1C-F5C5D6ABC5BE}" type="presParOf" srcId="{EC7C9739-2C77-4E65-B260-714493D3CB96}" destId="{8F99AB8A-889F-4CA0-B6D8-F9114E10CF80}" srcOrd="1" destOrd="0" presId="urn:microsoft.com/office/officeart/2005/8/layout/hierarchy2"/>
    <dgm:cxn modelId="{6AA0F327-9988-43AC-B2FC-B69024EB809B}" type="presParOf" srcId="{8F99AB8A-889F-4CA0-B6D8-F9114E10CF80}" destId="{D12BA981-D2E7-4126-B595-6A6D1BE61C63}" srcOrd="0" destOrd="0" presId="urn:microsoft.com/office/officeart/2005/8/layout/hierarchy2"/>
    <dgm:cxn modelId="{0D734CBB-8996-4893-8150-50D8FE3B2459}" type="presParOf" srcId="{D12BA981-D2E7-4126-B595-6A6D1BE61C63}" destId="{053839FA-D455-44A3-83B9-34FF058B31DE}" srcOrd="0" destOrd="0" presId="urn:microsoft.com/office/officeart/2005/8/layout/hierarchy2"/>
    <dgm:cxn modelId="{5ECB92ED-DFDF-4AE4-95AB-A19FB7D49D3C}" type="presParOf" srcId="{8F99AB8A-889F-4CA0-B6D8-F9114E10CF80}" destId="{BE2A0EEF-D1D6-4CA7-AE31-507623521295}" srcOrd="1" destOrd="0" presId="urn:microsoft.com/office/officeart/2005/8/layout/hierarchy2"/>
    <dgm:cxn modelId="{CEC16BBE-B16D-48DF-A7C4-173A2781DE85}" type="presParOf" srcId="{BE2A0EEF-D1D6-4CA7-AE31-507623521295}" destId="{6DD21C35-4719-46B9-A5EA-F7C9400B23C8}" srcOrd="0" destOrd="0" presId="urn:microsoft.com/office/officeart/2005/8/layout/hierarchy2"/>
    <dgm:cxn modelId="{1FD4F92E-53F2-42C7-B656-4BC1F31A97F3}" type="presParOf" srcId="{BE2A0EEF-D1D6-4CA7-AE31-507623521295}" destId="{E5F1CEFC-0FA2-4F9C-8EAE-DF5C03FF13DC}" srcOrd="1" destOrd="0" presId="urn:microsoft.com/office/officeart/2005/8/layout/hierarchy2"/>
    <dgm:cxn modelId="{CEF52F3D-0ACA-4052-82DF-DD224F26E226}" type="presParOf" srcId="{8F99AB8A-889F-4CA0-B6D8-F9114E10CF80}" destId="{54775AFC-0290-4460-934C-EF08CA562472}" srcOrd="2" destOrd="0" presId="urn:microsoft.com/office/officeart/2005/8/layout/hierarchy2"/>
    <dgm:cxn modelId="{82EDFE35-3AAE-478C-A22C-76113562F059}" type="presParOf" srcId="{54775AFC-0290-4460-934C-EF08CA562472}" destId="{63D765BC-828F-44F5-9A1F-14D43B906C08}" srcOrd="0" destOrd="0" presId="urn:microsoft.com/office/officeart/2005/8/layout/hierarchy2"/>
    <dgm:cxn modelId="{685E98A8-1E56-43AB-A5C9-3C387F8F815F}" type="presParOf" srcId="{8F99AB8A-889F-4CA0-B6D8-F9114E10CF80}" destId="{FCB05ADA-0BBB-45CC-8143-6C54AB6329CD}" srcOrd="3" destOrd="0" presId="urn:microsoft.com/office/officeart/2005/8/layout/hierarchy2"/>
    <dgm:cxn modelId="{B86580CD-BDED-4CB7-919D-5D96C72B10CB}" type="presParOf" srcId="{FCB05ADA-0BBB-45CC-8143-6C54AB6329CD}" destId="{1107CE35-A626-418F-9F67-4196F08CF9F2}" srcOrd="0" destOrd="0" presId="urn:microsoft.com/office/officeart/2005/8/layout/hierarchy2"/>
    <dgm:cxn modelId="{841CE20C-360B-4356-BF9C-8B6972502D62}" type="presParOf" srcId="{FCB05ADA-0BBB-45CC-8143-6C54AB6329CD}" destId="{B04EF87D-CA44-44A4-8A18-EDEB9CD2EE85}" srcOrd="1" destOrd="0" presId="urn:microsoft.com/office/officeart/2005/8/layout/hierarchy2"/>
    <dgm:cxn modelId="{0E7133DD-B52C-42DE-AD72-5B9502EDC6BF}" type="presParOf" srcId="{8F99AB8A-889F-4CA0-B6D8-F9114E10CF80}" destId="{FC8F3766-C1A2-4A48-8ABB-53F77E0091AB}" srcOrd="4" destOrd="0" presId="urn:microsoft.com/office/officeart/2005/8/layout/hierarchy2"/>
    <dgm:cxn modelId="{A0BDDDD3-FA19-45B9-8AC8-01945D742D75}" type="presParOf" srcId="{FC8F3766-C1A2-4A48-8ABB-53F77E0091AB}" destId="{713F0621-D9A8-4C49-A0F2-9545695B51DB}" srcOrd="0" destOrd="0" presId="urn:microsoft.com/office/officeart/2005/8/layout/hierarchy2"/>
    <dgm:cxn modelId="{60F31A9C-FC22-456D-9D95-35021C7BE263}" type="presParOf" srcId="{8F99AB8A-889F-4CA0-B6D8-F9114E10CF80}" destId="{9897D124-3C24-4C21-8290-2C7791A2E41B}" srcOrd="5" destOrd="0" presId="urn:microsoft.com/office/officeart/2005/8/layout/hierarchy2"/>
    <dgm:cxn modelId="{1B8DFFE9-CCE1-4B5E-A95C-4C47BF60716B}" type="presParOf" srcId="{9897D124-3C24-4C21-8290-2C7791A2E41B}" destId="{A5054C05-4781-4973-B419-F6FAF0728D5F}" srcOrd="0" destOrd="0" presId="urn:microsoft.com/office/officeart/2005/8/layout/hierarchy2"/>
    <dgm:cxn modelId="{7CEE9D2F-2235-4C88-A8AD-0880EFABDF53}" type="presParOf" srcId="{9897D124-3C24-4C21-8290-2C7791A2E41B}" destId="{93BCD9F0-5268-4644-A053-14103000F8B0}" srcOrd="1" destOrd="0" presId="urn:microsoft.com/office/officeart/2005/8/layout/hierarchy2"/>
    <dgm:cxn modelId="{3ACE20DD-608A-40C9-8191-A55722C11799}" type="presParOf" srcId="{8F99AB8A-889F-4CA0-B6D8-F9114E10CF80}" destId="{51F1724C-8935-49F3-8E17-B747F2647CFA}" srcOrd="6" destOrd="0" presId="urn:microsoft.com/office/officeart/2005/8/layout/hierarchy2"/>
    <dgm:cxn modelId="{EAC0AA73-1C1F-48E1-B203-FAF13327BED9}" type="presParOf" srcId="{51F1724C-8935-49F3-8E17-B747F2647CFA}" destId="{7D9003AB-697F-4F8F-9633-0C75A653265C}" srcOrd="0" destOrd="0" presId="urn:microsoft.com/office/officeart/2005/8/layout/hierarchy2"/>
    <dgm:cxn modelId="{2F01C97F-6B40-4E27-880F-6D693AE19677}" type="presParOf" srcId="{8F99AB8A-889F-4CA0-B6D8-F9114E10CF80}" destId="{51F48C90-BA89-4F02-B420-66BC6E50875E}" srcOrd="7" destOrd="0" presId="urn:microsoft.com/office/officeart/2005/8/layout/hierarchy2"/>
    <dgm:cxn modelId="{7F1C6760-9605-4D1B-88E9-6A42578AFBA1}" type="presParOf" srcId="{51F48C90-BA89-4F02-B420-66BC6E50875E}" destId="{CC38D0CC-15B4-49CB-9B24-0ABB944D9AF1}" srcOrd="0" destOrd="0" presId="urn:microsoft.com/office/officeart/2005/8/layout/hierarchy2"/>
    <dgm:cxn modelId="{F43D4B0A-D4A5-405B-A867-BCA803DA1B73}" type="presParOf" srcId="{51F48C90-BA89-4F02-B420-66BC6E50875E}" destId="{B25295DC-317C-49F5-B63E-E2D8367B1BE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1DE4E-3A38-4392-AD2D-BD4F051D7AC6}">
      <dsp:nvSpPr>
        <dsp:cNvPr id="0" name=""/>
        <dsp:cNvSpPr/>
      </dsp:nvSpPr>
      <dsp:spPr>
        <a:xfrm>
          <a:off x="0" y="20822"/>
          <a:ext cx="6858048" cy="555750"/>
        </a:xfrm>
        <a:prstGeom prst="round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s-VE" sz="2400" b="1" kern="1200" dirty="0" smtClean="0">
              <a:latin typeface="Arial" pitchFamily="34" charset="0"/>
              <a:cs typeface="Arial" pitchFamily="34" charset="0"/>
            </a:rPr>
            <a:t>La Institución </a:t>
          </a:r>
          <a:endParaRPr lang="es-AR" sz="2400" b="1" kern="1200" dirty="0">
            <a:latin typeface="Arial" pitchFamily="34" charset="0"/>
            <a:cs typeface="Arial" pitchFamily="34" charset="0"/>
          </a:endParaRPr>
        </a:p>
      </dsp:txBody>
      <dsp:txXfrm>
        <a:off x="27129" y="47951"/>
        <a:ext cx="6803790" cy="501492"/>
      </dsp:txXfrm>
    </dsp:sp>
    <dsp:sp modelId="{3B95D4AB-C5EA-401F-AF5B-40C55616F665}">
      <dsp:nvSpPr>
        <dsp:cNvPr id="0" name=""/>
        <dsp:cNvSpPr/>
      </dsp:nvSpPr>
      <dsp:spPr>
        <a:xfrm>
          <a:off x="0" y="631292"/>
          <a:ext cx="6858048" cy="555750"/>
        </a:xfrm>
        <a:prstGeom prst="roundRect">
          <a:avLst/>
        </a:prstGeom>
        <a:gradFill rotWithShape="0">
          <a:gsLst>
            <a:gs pos="0">
              <a:schemeClr val="accent1">
                <a:shade val="50000"/>
                <a:hueOff val="74280"/>
                <a:satOff val="1990"/>
                <a:lumOff val="8767"/>
                <a:alphaOff val="0"/>
                <a:satMod val="103000"/>
                <a:lumMod val="102000"/>
                <a:tint val="94000"/>
              </a:schemeClr>
            </a:gs>
            <a:gs pos="50000">
              <a:schemeClr val="accent1">
                <a:shade val="50000"/>
                <a:hueOff val="74280"/>
                <a:satOff val="1990"/>
                <a:lumOff val="8767"/>
                <a:alphaOff val="0"/>
                <a:satMod val="110000"/>
                <a:lumMod val="100000"/>
                <a:shade val="100000"/>
              </a:schemeClr>
            </a:gs>
            <a:gs pos="100000">
              <a:schemeClr val="accent1">
                <a:shade val="50000"/>
                <a:hueOff val="74280"/>
                <a:satOff val="1990"/>
                <a:lumOff val="876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s-ES" sz="2400" b="1" kern="1200" dirty="0" smtClean="0">
              <a:latin typeface="Arial" pitchFamily="34" charset="0"/>
              <a:cs typeface="Arial" pitchFamily="34" charset="0"/>
            </a:rPr>
            <a:t>Planteamiento del Problema</a:t>
          </a:r>
          <a:endParaRPr lang="es-ES" sz="2400" b="1" kern="1200" dirty="0">
            <a:latin typeface="Arial" pitchFamily="34" charset="0"/>
            <a:cs typeface="Arial" pitchFamily="34" charset="0"/>
          </a:endParaRPr>
        </a:p>
      </dsp:txBody>
      <dsp:txXfrm>
        <a:off x="27129" y="658421"/>
        <a:ext cx="6803790" cy="501492"/>
      </dsp:txXfrm>
    </dsp:sp>
    <dsp:sp modelId="{D0305B74-8BE1-40C6-A09F-90608A63CBF6}">
      <dsp:nvSpPr>
        <dsp:cNvPr id="0" name=""/>
        <dsp:cNvSpPr/>
      </dsp:nvSpPr>
      <dsp:spPr>
        <a:xfrm>
          <a:off x="0" y="1241762"/>
          <a:ext cx="6858048" cy="555750"/>
        </a:xfrm>
        <a:prstGeom prst="roundRect">
          <a:avLst/>
        </a:prstGeom>
        <a:gradFill rotWithShape="0">
          <a:gsLst>
            <a:gs pos="0">
              <a:schemeClr val="accent1">
                <a:shade val="50000"/>
                <a:hueOff val="148559"/>
                <a:satOff val="3980"/>
                <a:lumOff val="17535"/>
                <a:alphaOff val="0"/>
                <a:satMod val="103000"/>
                <a:lumMod val="102000"/>
                <a:tint val="94000"/>
              </a:schemeClr>
            </a:gs>
            <a:gs pos="50000">
              <a:schemeClr val="accent1">
                <a:shade val="50000"/>
                <a:hueOff val="148559"/>
                <a:satOff val="3980"/>
                <a:lumOff val="17535"/>
                <a:alphaOff val="0"/>
                <a:satMod val="110000"/>
                <a:lumMod val="100000"/>
                <a:shade val="100000"/>
              </a:schemeClr>
            </a:gs>
            <a:gs pos="100000">
              <a:schemeClr val="accent1">
                <a:shade val="50000"/>
                <a:hueOff val="148559"/>
                <a:satOff val="3980"/>
                <a:lumOff val="1753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s-AR" sz="2400" b="1" kern="1200" dirty="0" smtClean="0">
              <a:latin typeface="Arial" pitchFamily="34" charset="0"/>
              <a:cs typeface="Arial" pitchFamily="34" charset="0"/>
            </a:rPr>
            <a:t>Objetivos</a:t>
          </a:r>
          <a:endParaRPr lang="es-ES" sz="2400" b="1" kern="1200" dirty="0">
            <a:latin typeface="Arial" pitchFamily="34" charset="0"/>
            <a:cs typeface="Arial" pitchFamily="34" charset="0"/>
          </a:endParaRPr>
        </a:p>
      </dsp:txBody>
      <dsp:txXfrm>
        <a:off x="27129" y="1268891"/>
        <a:ext cx="6803790" cy="501492"/>
      </dsp:txXfrm>
    </dsp:sp>
    <dsp:sp modelId="{C33B71B2-49FD-4F7C-95F7-C4CEABC16711}">
      <dsp:nvSpPr>
        <dsp:cNvPr id="0" name=""/>
        <dsp:cNvSpPr/>
      </dsp:nvSpPr>
      <dsp:spPr>
        <a:xfrm>
          <a:off x="0" y="1852232"/>
          <a:ext cx="6858048" cy="555750"/>
        </a:xfrm>
        <a:prstGeom prst="roundRect">
          <a:avLst/>
        </a:prstGeom>
        <a:gradFill rotWithShape="0">
          <a:gsLst>
            <a:gs pos="0">
              <a:schemeClr val="accent1">
                <a:shade val="50000"/>
                <a:hueOff val="222839"/>
                <a:satOff val="5970"/>
                <a:lumOff val="26302"/>
                <a:alphaOff val="0"/>
                <a:satMod val="103000"/>
                <a:lumMod val="102000"/>
                <a:tint val="94000"/>
              </a:schemeClr>
            </a:gs>
            <a:gs pos="50000">
              <a:schemeClr val="accent1">
                <a:shade val="50000"/>
                <a:hueOff val="222839"/>
                <a:satOff val="5970"/>
                <a:lumOff val="26302"/>
                <a:alphaOff val="0"/>
                <a:satMod val="110000"/>
                <a:lumMod val="100000"/>
                <a:shade val="100000"/>
              </a:schemeClr>
            </a:gs>
            <a:gs pos="100000">
              <a:schemeClr val="accent1">
                <a:shade val="50000"/>
                <a:hueOff val="222839"/>
                <a:satOff val="5970"/>
                <a:lumOff val="263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s-AR" sz="2400" b="1" kern="1200" dirty="0" smtClean="0">
              <a:latin typeface="Arial" pitchFamily="34" charset="0"/>
              <a:cs typeface="Arial" pitchFamily="34" charset="0"/>
            </a:rPr>
            <a:t>Justificación</a:t>
          </a:r>
          <a:endParaRPr lang="es-ES" sz="2400" b="1" kern="1200" dirty="0">
            <a:latin typeface="Arial" pitchFamily="34" charset="0"/>
            <a:cs typeface="Arial" pitchFamily="34" charset="0"/>
          </a:endParaRPr>
        </a:p>
      </dsp:txBody>
      <dsp:txXfrm>
        <a:off x="27129" y="1879361"/>
        <a:ext cx="6803790" cy="501492"/>
      </dsp:txXfrm>
    </dsp:sp>
    <dsp:sp modelId="{44A0AC6F-4044-445D-A402-7334ABA0F80F}">
      <dsp:nvSpPr>
        <dsp:cNvPr id="0" name=""/>
        <dsp:cNvSpPr/>
      </dsp:nvSpPr>
      <dsp:spPr>
        <a:xfrm>
          <a:off x="0" y="2462702"/>
          <a:ext cx="6858048" cy="555750"/>
        </a:xfrm>
        <a:prstGeom prst="roundRect">
          <a:avLst/>
        </a:prstGeom>
        <a:gradFill rotWithShape="0">
          <a:gsLst>
            <a:gs pos="0">
              <a:schemeClr val="accent1">
                <a:shade val="50000"/>
                <a:hueOff val="297118"/>
                <a:satOff val="7960"/>
                <a:lumOff val="35069"/>
                <a:alphaOff val="0"/>
                <a:satMod val="103000"/>
                <a:lumMod val="102000"/>
                <a:tint val="94000"/>
              </a:schemeClr>
            </a:gs>
            <a:gs pos="50000">
              <a:schemeClr val="accent1">
                <a:shade val="50000"/>
                <a:hueOff val="297118"/>
                <a:satOff val="7960"/>
                <a:lumOff val="35069"/>
                <a:alphaOff val="0"/>
                <a:satMod val="110000"/>
                <a:lumMod val="100000"/>
                <a:shade val="100000"/>
              </a:schemeClr>
            </a:gs>
            <a:gs pos="100000">
              <a:schemeClr val="accent1">
                <a:shade val="50000"/>
                <a:hueOff val="297118"/>
                <a:satOff val="7960"/>
                <a:lumOff val="3506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s-VE" sz="2400" b="1" kern="1200" dirty="0" smtClean="0">
              <a:latin typeface="Arial" pitchFamily="34" charset="0"/>
              <a:cs typeface="Arial" pitchFamily="34" charset="0"/>
            </a:rPr>
            <a:t>Alcance</a:t>
          </a:r>
          <a:endParaRPr lang="es-ES" sz="2400" b="1" kern="1200" dirty="0">
            <a:latin typeface="Arial" pitchFamily="34" charset="0"/>
            <a:cs typeface="Arial" pitchFamily="34" charset="0"/>
          </a:endParaRPr>
        </a:p>
      </dsp:txBody>
      <dsp:txXfrm>
        <a:off x="27129" y="2489831"/>
        <a:ext cx="6803790" cy="501492"/>
      </dsp:txXfrm>
    </dsp:sp>
    <dsp:sp modelId="{EA632BF9-8ABB-4201-BFEE-5A453A060597}">
      <dsp:nvSpPr>
        <dsp:cNvPr id="0" name=""/>
        <dsp:cNvSpPr/>
      </dsp:nvSpPr>
      <dsp:spPr>
        <a:xfrm>
          <a:off x="0" y="3073172"/>
          <a:ext cx="6858048" cy="555750"/>
        </a:xfrm>
        <a:prstGeom prst="roundRect">
          <a:avLst/>
        </a:prstGeom>
        <a:gradFill rotWithShape="0">
          <a:gsLst>
            <a:gs pos="0">
              <a:schemeClr val="accent1">
                <a:shade val="50000"/>
                <a:hueOff val="297118"/>
                <a:satOff val="7960"/>
                <a:lumOff val="35069"/>
                <a:alphaOff val="0"/>
                <a:satMod val="103000"/>
                <a:lumMod val="102000"/>
                <a:tint val="94000"/>
              </a:schemeClr>
            </a:gs>
            <a:gs pos="50000">
              <a:schemeClr val="accent1">
                <a:shade val="50000"/>
                <a:hueOff val="297118"/>
                <a:satOff val="7960"/>
                <a:lumOff val="35069"/>
                <a:alphaOff val="0"/>
                <a:satMod val="110000"/>
                <a:lumMod val="100000"/>
                <a:shade val="100000"/>
              </a:schemeClr>
            </a:gs>
            <a:gs pos="100000">
              <a:schemeClr val="accent1">
                <a:shade val="50000"/>
                <a:hueOff val="297118"/>
                <a:satOff val="7960"/>
                <a:lumOff val="35069"/>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s-AR" sz="2400" b="1" kern="1200" dirty="0" smtClean="0">
              <a:latin typeface="Arial" pitchFamily="34" charset="0"/>
              <a:cs typeface="Arial" pitchFamily="34" charset="0"/>
            </a:rPr>
            <a:t>Metodología</a:t>
          </a:r>
          <a:endParaRPr lang="es-ES" sz="2400" b="1" kern="1200" dirty="0">
            <a:latin typeface="Arial" pitchFamily="34" charset="0"/>
            <a:cs typeface="Arial" pitchFamily="34" charset="0"/>
          </a:endParaRPr>
        </a:p>
      </dsp:txBody>
      <dsp:txXfrm>
        <a:off x="27129" y="3100301"/>
        <a:ext cx="6803790" cy="501492"/>
      </dsp:txXfrm>
    </dsp:sp>
    <dsp:sp modelId="{41F6FD62-B75A-489D-9B29-A6EEB2E6F305}">
      <dsp:nvSpPr>
        <dsp:cNvPr id="0" name=""/>
        <dsp:cNvSpPr/>
      </dsp:nvSpPr>
      <dsp:spPr>
        <a:xfrm>
          <a:off x="0" y="3683642"/>
          <a:ext cx="6858048" cy="555750"/>
        </a:xfrm>
        <a:prstGeom prst="roundRect">
          <a:avLst/>
        </a:prstGeom>
        <a:gradFill rotWithShape="0">
          <a:gsLst>
            <a:gs pos="0">
              <a:schemeClr val="accent1">
                <a:shade val="50000"/>
                <a:hueOff val="222839"/>
                <a:satOff val="5970"/>
                <a:lumOff val="26302"/>
                <a:alphaOff val="0"/>
                <a:satMod val="103000"/>
                <a:lumMod val="102000"/>
                <a:tint val="94000"/>
              </a:schemeClr>
            </a:gs>
            <a:gs pos="50000">
              <a:schemeClr val="accent1">
                <a:shade val="50000"/>
                <a:hueOff val="222839"/>
                <a:satOff val="5970"/>
                <a:lumOff val="26302"/>
                <a:alphaOff val="0"/>
                <a:satMod val="110000"/>
                <a:lumMod val="100000"/>
                <a:shade val="100000"/>
              </a:schemeClr>
            </a:gs>
            <a:gs pos="100000">
              <a:schemeClr val="accent1">
                <a:shade val="50000"/>
                <a:hueOff val="222839"/>
                <a:satOff val="5970"/>
                <a:lumOff val="263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s-VE" sz="2400" b="1" kern="1200" dirty="0" smtClean="0">
              <a:latin typeface="Arial" pitchFamily="34" charset="0"/>
              <a:cs typeface="Arial" pitchFamily="34" charset="0"/>
            </a:rPr>
            <a:t>Resultados</a:t>
          </a:r>
          <a:endParaRPr lang="es-AR" sz="2400" b="1" kern="1200" dirty="0">
            <a:latin typeface="Arial" pitchFamily="34" charset="0"/>
            <a:cs typeface="Arial" pitchFamily="34" charset="0"/>
          </a:endParaRPr>
        </a:p>
      </dsp:txBody>
      <dsp:txXfrm>
        <a:off x="27129" y="3710771"/>
        <a:ext cx="6803790" cy="501492"/>
      </dsp:txXfrm>
    </dsp:sp>
    <dsp:sp modelId="{53549114-2C0D-4A32-A490-D071D6D6A040}">
      <dsp:nvSpPr>
        <dsp:cNvPr id="0" name=""/>
        <dsp:cNvSpPr/>
      </dsp:nvSpPr>
      <dsp:spPr>
        <a:xfrm>
          <a:off x="0" y="4294112"/>
          <a:ext cx="6858048" cy="555750"/>
        </a:xfrm>
        <a:prstGeom prst="roundRect">
          <a:avLst/>
        </a:prstGeom>
        <a:gradFill rotWithShape="0">
          <a:gsLst>
            <a:gs pos="0">
              <a:schemeClr val="accent1">
                <a:shade val="50000"/>
                <a:hueOff val="148559"/>
                <a:satOff val="3980"/>
                <a:lumOff val="17535"/>
                <a:alphaOff val="0"/>
                <a:satMod val="103000"/>
                <a:lumMod val="102000"/>
                <a:tint val="94000"/>
              </a:schemeClr>
            </a:gs>
            <a:gs pos="50000">
              <a:schemeClr val="accent1">
                <a:shade val="50000"/>
                <a:hueOff val="148559"/>
                <a:satOff val="3980"/>
                <a:lumOff val="17535"/>
                <a:alphaOff val="0"/>
                <a:satMod val="110000"/>
                <a:lumMod val="100000"/>
                <a:shade val="100000"/>
              </a:schemeClr>
            </a:gs>
            <a:gs pos="100000">
              <a:schemeClr val="accent1">
                <a:shade val="50000"/>
                <a:hueOff val="148559"/>
                <a:satOff val="3980"/>
                <a:lumOff val="1753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s-AR" sz="2400" b="1" kern="1200" dirty="0" smtClean="0">
              <a:latin typeface="Arial" pitchFamily="34" charset="0"/>
              <a:cs typeface="Arial" pitchFamily="34" charset="0"/>
            </a:rPr>
            <a:t>Conclusiones</a:t>
          </a:r>
          <a:endParaRPr lang="es-AR" sz="2400" b="1" kern="1200" dirty="0">
            <a:latin typeface="Arial" pitchFamily="34" charset="0"/>
            <a:cs typeface="Arial" pitchFamily="34" charset="0"/>
          </a:endParaRPr>
        </a:p>
      </dsp:txBody>
      <dsp:txXfrm>
        <a:off x="27129" y="4321241"/>
        <a:ext cx="6803790" cy="501492"/>
      </dsp:txXfrm>
    </dsp:sp>
    <dsp:sp modelId="{F7F22CC7-A767-4786-93A0-ADE8CEF04316}">
      <dsp:nvSpPr>
        <dsp:cNvPr id="0" name=""/>
        <dsp:cNvSpPr/>
      </dsp:nvSpPr>
      <dsp:spPr>
        <a:xfrm>
          <a:off x="0" y="4904582"/>
          <a:ext cx="6858048" cy="555750"/>
        </a:xfrm>
        <a:prstGeom prst="roundRect">
          <a:avLst/>
        </a:prstGeom>
        <a:gradFill rotWithShape="0">
          <a:gsLst>
            <a:gs pos="0">
              <a:schemeClr val="accent1">
                <a:shade val="50000"/>
                <a:hueOff val="74280"/>
                <a:satOff val="1990"/>
                <a:lumOff val="8767"/>
                <a:alphaOff val="0"/>
                <a:satMod val="103000"/>
                <a:lumMod val="102000"/>
                <a:tint val="94000"/>
              </a:schemeClr>
            </a:gs>
            <a:gs pos="50000">
              <a:schemeClr val="accent1">
                <a:shade val="50000"/>
                <a:hueOff val="74280"/>
                <a:satOff val="1990"/>
                <a:lumOff val="8767"/>
                <a:alphaOff val="0"/>
                <a:satMod val="110000"/>
                <a:lumMod val="100000"/>
                <a:shade val="100000"/>
              </a:schemeClr>
            </a:gs>
            <a:gs pos="100000">
              <a:schemeClr val="accent1">
                <a:shade val="50000"/>
                <a:hueOff val="74280"/>
                <a:satOff val="1990"/>
                <a:lumOff val="876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just" defTabSz="1066800">
            <a:lnSpc>
              <a:spcPct val="90000"/>
            </a:lnSpc>
            <a:spcBef>
              <a:spcPct val="0"/>
            </a:spcBef>
            <a:spcAft>
              <a:spcPct val="35000"/>
            </a:spcAft>
          </a:pPr>
          <a:r>
            <a:rPr lang="es-VE" sz="2400" b="1" kern="1200" dirty="0" smtClean="0">
              <a:latin typeface="Arial" pitchFamily="34" charset="0"/>
              <a:cs typeface="Arial" pitchFamily="34" charset="0"/>
            </a:rPr>
            <a:t>Recomendaciones</a:t>
          </a:r>
          <a:endParaRPr lang="es-ES" sz="2400" b="1" kern="1200" dirty="0">
            <a:latin typeface="Arial" pitchFamily="34" charset="0"/>
            <a:cs typeface="Arial" pitchFamily="34" charset="0"/>
          </a:endParaRPr>
        </a:p>
      </dsp:txBody>
      <dsp:txXfrm>
        <a:off x="27129" y="4931711"/>
        <a:ext cx="6803790" cy="5014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VE"/>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VE"/>
          </a:p>
        </p:txBody>
      </p:sp>
      <p:sp>
        <p:nvSpPr>
          <p:cNvPr id="4" name="Marcador de fecha 3"/>
          <p:cNvSpPr>
            <a:spLocks noGrp="1"/>
          </p:cNvSpPr>
          <p:nvPr>
            <p:ph type="dt" sz="half" idx="10"/>
          </p:nvPr>
        </p:nvSpPr>
        <p:spPr/>
        <p:txBody>
          <a:bodyPr/>
          <a:lstStyle/>
          <a:p>
            <a:fld id="{A4396A83-9ABA-4379-AF7E-8F5B80615DA0}" type="datetimeFigureOut">
              <a:rPr lang="es-VE" smtClean="0"/>
              <a:t>27/11/2018</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1424918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10"/>
          </p:nvPr>
        </p:nvSpPr>
        <p:spPr/>
        <p:txBody>
          <a:bodyPr/>
          <a:lstStyle/>
          <a:p>
            <a:fld id="{A4396A83-9ABA-4379-AF7E-8F5B80615DA0}" type="datetimeFigureOut">
              <a:rPr lang="es-VE" smtClean="0"/>
              <a:t>27/11/2018</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517736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VE"/>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10"/>
          </p:nvPr>
        </p:nvSpPr>
        <p:spPr/>
        <p:txBody>
          <a:bodyPr/>
          <a:lstStyle/>
          <a:p>
            <a:fld id="{A4396A83-9ABA-4379-AF7E-8F5B80615DA0}" type="datetimeFigureOut">
              <a:rPr lang="es-VE" smtClean="0"/>
              <a:t>27/11/2018</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3131714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10"/>
          </p:nvPr>
        </p:nvSpPr>
        <p:spPr/>
        <p:txBody>
          <a:bodyPr/>
          <a:lstStyle/>
          <a:p>
            <a:fld id="{A4396A83-9ABA-4379-AF7E-8F5B80615DA0}" type="datetimeFigureOut">
              <a:rPr lang="es-VE" smtClean="0"/>
              <a:t>27/11/2018</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4261604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VE"/>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A4396A83-9ABA-4379-AF7E-8F5B80615DA0}" type="datetimeFigureOut">
              <a:rPr lang="es-VE" smtClean="0"/>
              <a:t>27/11/2018</a:t>
            </a:fld>
            <a:endParaRPr lang="es-VE"/>
          </a:p>
        </p:txBody>
      </p:sp>
      <p:sp>
        <p:nvSpPr>
          <p:cNvPr id="5" name="Marcador de pie de página 4"/>
          <p:cNvSpPr>
            <a:spLocks noGrp="1"/>
          </p:cNvSpPr>
          <p:nvPr>
            <p:ph type="ftr" sz="quarter" idx="11"/>
          </p:nvPr>
        </p:nvSpPr>
        <p:spPr/>
        <p:txBody>
          <a:bodyPr/>
          <a:lstStyle/>
          <a:p>
            <a:endParaRPr lang="es-VE"/>
          </a:p>
        </p:txBody>
      </p:sp>
      <p:sp>
        <p:nvSpPr>
          <p:cNvPr id="6" name="Marcador de número de diapositiva 5"/>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1264774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Marcador de fecha 4"/>
          <p:cNvSpPr>
            <a:spLocks noGrp="1"/>
          </p:cNvSpPr>
          <p:nvPr>
            <p:ph type="dt" sz="half" idx="10"/>
          </p:nvPr>
        </p:nvSpPr>
        <p:spPr/>
        <p:txBody>
          <a:bodyPr/>
          <a:lstStyle/>
          <a:p>
            <a:fld id="{A4396A83-9ABA-4379-AF7E-8F5B80615DA0}" type="datetimeFigureOut">
              <a:rPr lang="es-VE" smtClean="0"/>
              <a:t>27/11/2018</a:t>
            </a:fld>
            <a:endParaRPr lang="es-VE"/>
          </a:p>
        </p:txBody>
      </p:sp>
      <p:sp>
        <p:nvSpPr>
          <p:cNvPr id="6" name="Marcador de pie de página 5"/>
          <p:cNvSpPr>
            <a:spLocks noGrp="1"/>
          </p:cNvSpPr>
          <p:nvPr>
            <p:ph type="ftr" sz="quarter" idx="11"/>
          </p:nvPr>
        </p:nvSpPr>
        <p:spPr/>
        <p:txBody>
          <a:bodyPr/>
          <a:lstStyle/>
          <a:p>
            <a:endParaRPr lang="es-VE"/>
          </a:p>
        </p:txBody>
      </p:sp>
      <p:sp>
        <p:nvSpPr>
          <p:cNvPr id="7" name="Marcador de número de diapositiva 6"/>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1081726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VE"/>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Marcador de fecha 6"/>
          <p:cNvSpPr>
            <a:spLocks noGrp="1"/>
          </p:cNvSpPr>
          <p:nvPr>
            <p:ph type="dt" sz="half" idx="10"/>
          </p:nvPr>
        </p:nvSpPr>
        <p:spPr/>
        <p:txBody>
          <a:bodyPr/>
          <a:lstStyle/>
          <a:p>
            <a:fld id="{A4396A83-9ABA-4379-AF7E-8F5B80615DA0}" type="datetimeFigureOut">
              <a:rPr lang="es-VE" smtClean="0"/>
              <a:t>27/11/2018</a:t>
            </a:fld>
            <a:endParaRPr lang="es-VE"/>
          </a:p>
        </p:txBody>
      </p:sp>
      <p:sp>
        <p:nvSpPr>
          <p:cNvPr id="8" name="Marcador de pie de página 7"/>
          <p:cNvSpPr>
            <a:spLocks noGrp="1"/>
          </p:cNvSpPr>
          <p:nvPr>
            <p:ph type="ftr" sz="quarter" idx="11"/>
          </p:nvPr>
        </p:nvSpPr>
        <p:spPr/>
        <p:txBody>
          <a:bodyPr/>
          <a:lstStyle/>
          <a:p>
            <a:endParaRPr lang="es-VE"/>
          </a:p>
        </p:txBody>
      </p:sp>
      <p:sp>
        <p:nvSpPr>
          <p:cNvPr id="9" name="Marcador de número de diapositiva 8"/>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1555678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VE"/>
          </a:p>
        </p:txBody>
      </p:sp>
      <p:sp>
        <p:nvSpPr>
          <p:cNvPr id="3" name="Marcador de fecha 2"/>
          <p:cNvSpPr>
            <a:spLocks noGrp="1"/>
          </p:cNvSpPr>
          <p:nvPr>
            <p:ph type="dt" sz="half" idx="10"/>
          </p:nvPr>
        </p:nvSpPr>
        <p:spPr/>
        <p:txBody>
          <a:bodyPr/>
          <a:lstStyle/>
          <a:p>
            <a:fld id="{A4396A83-9ABA-4379-AF7E-8F5B80615DA0}" type="datetimeFigureOut">
              <a:rPr lang="es-VE" smtClean="0"/>
              <a:t>27/11/2018</a:t>
            </a:fld>
            <a:endParaRPr lang="es-VE"/>
          </a:p>
        </p:txBody>
      </p:sp>
      <p:sp>
        <p:nvSpPr>
          <p:cNvPr id="4" name="Marcador de pie de página 3"/>
          <p:cNvSpPr>
            <a:spLocks noGrp="1"/>
          </p:cNvSpPr>
          <p:nvPr>
            <p:ph type="ftr" sz="quarter" idx="11"/>
          </p:nvPr>
        </p:nvSpPr>
        <p:spPr/>
        <p:txBody>
          <a:bodyPr/>
          <a:lstStyle/>
          <a:p>
            <a:endParaRPr lang="es-VE"/>
          </a:p>
        </p:txBody>
      </p:sp>
      <p:sp>
        <p:nvSpPr>
          <p:cNvPr id="5" name="Marcador de número de diapositiva 4"/>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4061393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A4396A83-9ABA-4379-AF7E-8F5B80615DA0}" type="datetimeFigureOut">
              <a:rPr lang="es-VE" smtClean="0"/>
              <a:t>27/11/2018</a:t>
            </a:fld>
            <a:endParaRPr lang="es-VE"/>
          </a:p>
        </p:txBody>
      </p:sp>
      <p:sp>
        <p:nvSpPr>
          <p:cNvPr id="3" name="Marcador de pie de página 2"/>
          <p:cNvSpPr>
            <a:spLocks noGrp="1"/>
          </p:cNvSpPr>
          <p:nvPr>
            <p:ph type="ftr" sz="quarter" idx="11"/>
          </p:nvPr>
        </p:nvSpPr>
        <p:spPr/>
        <p:txBody>
          <a:bodyPr/>
          <a:lstStyle/>
          <a:p>
            <a:endParaRPr lang="es-VE"/>
          </a:p>
        </p:txBody>
      </p:sp>
      <p:sp>
        <p:nvSpPr>
          <p:cNvPr id="4" name="Marcador de número de diapositiva 3"/>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2939326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VE"/>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A4396A83-9ABA-4379-AF7E-8F5B80615DA0}" type="datetimeFigureOut">
              <a:rPr lang="es-VE" smtClean="0"/>
              <a:t>27/11/2018</a:t>
            </a:fld>
            <a:endParaRPr lang="es-VE"/>
          </a:p>
        </p:txBody>
      </p:sp>
      <p:sp>
        <p:nvSpPr>
          <p:cNvPr id="6" name="Marcador de pie de página 5"/>
          <p:cNvSpPr>
            <a:spLocks noGrp="1"/>
          </p:cNvSpPr>
          <p:nvPr>
            <p:ph type="ftr" sz="quarter" idx="11"/>
          </p:nvPr>
        </p:nvSpPr>
        <p:spPr/>
        <p:txBody>
          <a:bodyPr/>
          <a:lstStyle/>
          <a:p>
            <a:endParaRPr lang="es-VE"/>
          </a:p>
        </p:txBody>
      </p:sp>
      <p:sp>
        <p:nvSpPr>
          <p:cNvPr id="7" name="Marcador de número de diapositiva 6"/>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1263231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VE"/>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A4396A83-9ABA-4379-AF7E-8F5B80615DA0}" type="datetimeFigureOut">
              <a:rPr lang="es-VE" smtClean="0"/>
              <a:t>27/11/2018</a:t>
            </a:fld>
            <a:endParaRPr lang="es-VE"/>
          </a:p>
        </p:txBody>
      </p:sp>
      <p:sp>
        <p:nvSpPr>
          <p:cNvPr id="6" name="Marcador de pie de página 5"/>
          <p:cNvSpPr>
            <a:spLocks noGrp="1"/>
          </p:cNvSpPr>
          <p:nvPr>
            <p:ph type="ftr" sz="quarter" idx="11"/>
          </p:nvPr>
        </p:nvSpPr>
        <p:spPr/>
        <p:txBody>
          <a:bodyPr/>
          <a:lstStyle/>
          <a:p>
            <a:endParaRPr lang="es-VE"/>
          </a:p>
        </p:txBody>
      </p:sp>
      <p:sp>
        <p:nvSpPr>
          <p:cNvPr id="7" name="Marcador de número de diapositiva 6"/>
          <p:cNvSpPr>
            <a:spLocks noGrp="1"/>
          </p:cNvSpPr>
          <p:nvPr>
            <p:ph type="sldNum" sz="quarter" idx="12"/>
          </p:nvPr>
        </p:nvSpPr>
        <p:spPr/>
        <p:txBody>
          <a:bodyPr/>
          <a:lstStyle/>
          <a:p>
            <a:fld id="{D8E77CD5-BBAC-45B5-AD8D-EF3707339F37}" type="slidenum">
              <a:rPr lang="es-VE" smtClean="0"/>
              <a:t>‹Nº›</a:t>
            </a:fld>
            <a:endParaRPr lang="es-VE"/>
          </a:p>
        </p:txBody>
      </p:sp>
    </p:spTree>
    <p:extLst>
      <p:ext uri="{BB962C8B-B14F-4D97-AF65-F5344CB8AC3E}">
        <p14:creationId xmlns:p14="http://schemas.microsoft.com/office/powerpoint/2010/main" val="4240190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VE"/>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396A83-9ABA-4379-AF7E-8F5B80615DA0}" type="datetimeFigureOut">
              <a:rPr lang="es-VE" smtClean="0"/>
              <a:t>27/11/2018</a:t>
            </a:fld>
            <a:endParaRPr lang="es-VE"/>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E77CD5-BBAC-45B5-AD8D-EF3707339F37}" type="slidenum">
              <a:rPr lang="es-VE" smtClean="0"/>
              <a:t>‹Nº›</a:t>
            </a:fld>
            <a:endParaRPr lang="es-VE"/>
          </a:p>
        </p:txBody>
      </p:sp>
    </p:spTree>
    <p:extLst>
      <p:ext uri="{BB962C8B-B14F-4D97-AF65-F5344CB8AC3E}">
        <p14:creationId xmlns:p14="http://schemas.microsoft.com/office/powerpoint/2010/main" val="4092323595"/>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61"/>
            <a:ext cx="12192000" cy="723165"/>
          </a:xfrm>
          <a:prstGeom prst="rect">
            <a:avLst/>
          </a:prstGeom>
        </p:spPr>
      </p:pic>
      <p:sp>
        <p:nvSpPr>
          <p:cNvPr id="5" name="CuadroTexto 4"/>
          <p:cNvSpPr txBox="1"/>
          <p:nvPr/>
        </p:nvSpPr>
        <p:spPr>
          <a:xfrm>
            <a:off x="2183320" y="1635923"/>
            <a:ext cx="7363326" cy="2031325"/>
          </a:xfrm>
          <a:prstGeom prst="rect">
            <a:avLst/>
          </a:prstGeom>
          <a:noFill/>
        </p:spPr>
        <p:txBody>
          <a:bodyPr wrap="square" rtlCol="0">
            <a:spAutoFit/>
          </a:bodyPr>
          <a:lstStyle/>
          <a:p>
            <a:pPr algn="ctr"/>
            <a:r>
              <a:rPr lang="es-ES" b="1" dirty="0" smtClean="0">
                <a:latin typeface="Arial" panose="020B0604020202020204" pitchFamily="34" charset="0"/>
                <a:cs typeface="Arial" panose="020B0604020202020204" pitchFamily="34" charset="0"/>
              </a:rPr>
              <a:t>Implementar  </a:t>
            </a:r>
            <a:r>
              <a:rPr lang="es-ES" b="1" dirty="0">
                <a:latin typeface="Arial" panose="020B0604020202020204" pitchFamily="34" charset="0"/>
                <a:cs typeface="Arial" panose="020B0604020202020204" pitchFamily="34" charset="0"/>
              </a:rPr>
              <a:t>un Sistema de Información de Biblioteca de Proyectos </a:t>
            </a:r>
            <a:r>
              <a:rPr lang="es-ES" b="1" dirty="0" smtClean="0">
                <a:latin typeface="Arial" panose="020B0604020202020204" pitchFamily="34" charset="0"/>
                <a:cs typeface="Arial" panose="020B0604020202020204" pitchFamily="34" charset="0"/>
              </a:rPr>
              <a:t>del </a:t>
            </a:r>
            <a:r>
              <a:rPr lang="es-ES" b="1" dirty="0">
                <a:latin typeface="Arial" panose="020B0604020202020204" pitchFamily="34" charset="0"/>
                <a:cs typeface="Arial" panose="020B0604020202020204" pitchFamily="34" charset="0"/>
              </a:rPr>
              <a:t>Programa Nacional de Formación Informática (PNFI) de la Universidad Politécnica Territorial “José Antonio Anzoátegui” (UPTJAA), El Tigre, Estado </a:t>
            </a:r>
            <a:r>
              <a:rPr lang="es-ES" b="1" dirty="0" smtClean="0">
                <a:latin typeface="Arial" panose="020B0604020202020204" pitchFamily="34" charset="0"/>
                <a:cs typeface="Arial" panose="020B0604020202020204" pitchFamily="34" charset="0"/>
              </a:rPr>
              <a:t>Anzoátegui. </a:t>
            </a:r>
          </a:p>
          <a:p>
            <a:pPr algn="ctr"/>
            <a:endParaRPr lang="es-ES" b="1" dirty="0">
              <a:latin typeface="Arial" panose="020B0604020202020204" pitchFamily="34" charset="0"/>
              <a:cs typeface="Arial" panose="020B0604020202020204" pitchFamily="34" charset="0"/>
            </a:endParaRPr>
          </a:p>
          <a:p>
            <a:pPr algn="ctr"/>
            <a:r>
              <a:rPr lang="es-ES" altLang="es-VE" b="1" dirty="0" smtClean="0">
                <a:latin typeface="Arial" panose="020B0604020202020204" pitchFamily="34" charset="0"/>
                <a:cs typeface="Arial" panose="020B0604020202020204" pitchFamily="34" charset="0"/>
              </a:rPr>
              <a:t>Proyecto </a:t>
            </a:r>
            <a:r>
              <a:rPr lang="es-ES" altLang="es-VE" b="1" dirty="0">
                <a:latin typeface="Arial" panose="020B0604020202020204" pitchFamily="34" charset="0"/>
                <a:cs typeface="Arial" panose="020B0604020202020204" pitchFamily="34" charset="0"/>
              </a:rPr>
              <a:t>Socio tecnológico como requisito parcial para </a:t>
            </a:r>
            <a:r>
              <a:rPr lang="es-ES" altLang="es-VE" b="1" dirty="0" smtClean="0">
                <a:latin typeface="Arial" panose="020B0604020202020204" pitchFamily="34" charset="0"/>
                <a:cs typeface="Arial" panose="020B0604020202020204" pitchFamily="34" charset="0"/>
              </a:rPr>
              <a:t>aprobar trayecto III  </a:t>
            </a:r>
            <a:r>
              <a:rPr lang="es-ES" altLang="es-VE" b="1" dirty="0">
                <a:latin typeface="Arial" panose="020B0604020202020204" pitchFamily="34" charset="0"/>
                <a:cs typeface="Arial" panose="020B0604020202020204" pitchFamily="34" charset="0"/>
              </a:rPr>
              <a:t>de  Ingeniería en Informática</a:t>
            </a:r>
            <a:r>
              <a:rPr lang="es-ES" altLang="es-VE" b="1" dirty="0" smtClean="0">
                <a:latin typeface="Arial" panose="020B0604020202020204" pitchFamily="34" charset="0"/>
                <a:cs typeface="Arial" panose="020B0604020202020204" pitchFamily="34" charset="0"/>
              </a:rPr>
              <a:t>.</a:t>
            </a:r>
            <a:endParaRPr lang="es-ES" b="1" dirty="0">
              <a:latin typeface="Arial" panose="020B0604020202020204" pitchFamily="34" charset="0"/>
              <a:cs typeface="Arial" panose="020B0604020202020204" pitchFamily="34" charset="0"/>
            </a:endParaRPr>
          </a:p>
        </p:txBody>
      </p:sp>
      <p:sp>
        <p:nvSpPr>
          <p:cNvPr id="2" name="CuadroTexto 1"/>
          <p:cNvSpPr txBox="1"/>
          <p:nvPr/>
        </p:nvSpPr>
        <p:spPr>
          <a:xfrm>
            <a:off x="435362" y="4461641"/>
            <a:ext cx="4281759" cy="646331"/>
          </a:xfrm>
          <a:prstGeom prst="rect">
            <a:avLst/>
          </a:prstGeom>
          <a:noFill/>
        </p:spPr>
        <p:txBody>
          <a:bodyPr wrap="square" rtlCol="0">
            <a:spAutoFit/>
          </a:bodyPr>
          <a:lstStyle/>
          <a:p>
            <a:r>
              <a:rPr lang="es-VE" dirty="0" smtClean="0">
                <a:latin typeface="Arial" panose="020B0604020202020204" pitchFamily="34" charset="0"/>
                <a:cs typeface="Arial" panose="020B0604020202020204" pitchFamily="34" charset="0"/>
              </a:rPr>
              <a:t>Tutor Académico  Metodológico:</a:t>
            </a:r>
          </a:p>
          <a:p>
            <a:r>
              <a:rPr lang="es-VE" dirty="0" smtClean="0">
                <a:latin typeface="Arial" panose="020B0604020202020204" pitchFamily="34" charset="0"/>
                <a:cs typeface="Arial" panose="020B0604020202020204" pitchFamily="34" charset="0"/>
              </a:rPr>
              <a:t>Ing. Mirtha Villalba </a:t>
            </a:r>
            <a:endParaRPr lang="es-VE" dirty="0">
              <a:latin typeface="Arial" panose="020B0604020202020204" pitchFamily="34" charset="0"/>
              <a:cs typeface="Arial" panose="020B0604020202020204" pitchFamily="34" charset="0"/>
            </a:endParaRPr>
          </a:p>
        </p:txBody>
      </p:sp>
      <p:sp>
        <p:nvSpPr>
          <p:cNvPr id="3" name="CuadroTexto 2"/>
          <p:cNvSpPr txBox="1"/>
          <p:nvPr/>
        </p:nvSpPr>
        <p:spPr>
          <a:xfrm>
            <a:off x="7387390" y="4543010"/>
            <a:ext cx="4318512" cy="1200329"/>
          </a:xfrm>
          <a:prstGeom prst="rect">
            <a:avLst/>
          </a:prstGeom>
          <a:noFill/>
        </p:spPr>
        <p:txBody>
          <a:bodyPr wrap="square" rtlCol="0">
            <a:spAutoFit/>
          </a:bodyPr>
          <a:lstStyle/>
          <a:p>
            <a:r>
              <a:rPr lang="es-VE" dirty="0" smtClean="0">
                <a:latin typeface="Arial" panose="020B0604020202020204" pitchFamily="34" charset="0"/>
                <a:cs typeface="Arial" panose="020B0604020202020204" pitchFamily="34" charset="0"/>
              </a:rPr>
              <a:t>Autores:</a:t>
            </a:r>
          </a:p>
          <a:p>
            <a:r>
              <a:rPr lang="es-VE" dirty="0" smtClean="0">
                <a:latin typeface="Arial" panose="020B0604020202020204" pitchFamily="34" charset="0"/>
                <a:cs typeface="Arial" panose="020B0604020202020204" pitchFamily="34" charset="0"/>
              </a:rPr>
              <a:t>T.S.U Amaya Luis CI:</a:t>
            </a:r>
            <a:r>
              <a:rPr lang="es-VE" dirty="0">
                <a:latin typeface="Arial" panose="020B0604020202020204" pitchFamily="34" charset="0"/>
                <a:cs typeface="Arial" panose="020B0604020202020204" pitchFamily="34" charset="0"/>
              </a:rPr>
              <a:t>10.935.423</a:t>
            </a:r>
            <a:endParaRPr lang="es-VE" dirty="0" smtClean="0">
              <a:latin typeface="Arial" panose="020B0604020202020204" pitchFamily="34" charset="0"/>
              <a:cs typeface="Arial" panose="020B0604020202020204" pitchFamily="34" charset="0"/>
            </a:endParaRPr>
          </a:p>
          <a:p>
            <a:r>
              <a:rPr lang="es-VE" dirty="0" smtClean="0">
                <a:latin typeface="Arial" panose="020B0604020202020204" pitchFamily="34" charset="0"/>
                <a:cs typeface="Arial" panose="020B0604020202020204" pitchFamily="34" charset="0"/>
              </a:rPr>
              <a:t>T.S.U Astudillo Jose CI: 12.275.704</a:t>
            </a:r>
          </a:p>
          <a:p>
            <a:r>
              <a:rPr lang="es-VE" dirty="0" smtClean="0">
                <a:latin typeface="Arial" panose="020B0604020202020204" pitchFamily="34" charset="0"/>
                <a:cs typeface="Arial" panose="020B0604020202020204" pitchFamily="34" charset="0"/>
              </a:rPr>
              <a:t>T.S.U Botaban </a:t>
            </a:r>
            <a:r>
              <a:rPr lang="es-VE" dirty="0">
                <a:latin typeface="Arial" panose="020B0604020202020204" pitchFamily="34" charset="0"/>
                <a:cs typeface="Arial" panose="020B0604020202020204" pitchFamily="34" charset="0"/>
              </a:rPr>
              <a:t>Josmary </a:t>
            </a:r>
            <a:r>
              <a:rPr lang="es-VE" dirty="0" smtClean="0">
                <a:latin typeface="Arial" panose="020B0604020202020204" pitchFamily="34" charset="0"/>
                <a:cs typeface="Arial" panose="020B0604020202020204" pitchFamily="34" charset="0"/>
              </a:rPr>
              <a:t>CI: 20.739.727</a:t>
            </a:r>
          </a:p>
        </p:txBody>
      </p:sp>
      <p:sp>
        <p:nvSpPr>
          <p:cNvPr id="6" name="CuadroTexto 5"/>
          <p:cNvSpPr txBox="1"/>
          <p:nvPr/>
        </p:nvSpPr>
        <p:spPr>
          <a:xfrm>
            <a:off x="3335550" y="6273850"/>
            <a:ext cx="4734838" cy="369332"/>
          </a:xfrm>
          <a:prstGeom prst="rect">
            <a:avLst/>
          </a:prstGeom>
          <a:noFill/>
        </p:spPr>
        <p:txBody>
          <a:bodyPr wrap="square" rtlCol="0">
            <a:spAutoFit/>
          </a:bodyPr>
          <a:lstStyle/>
          <a:p>
            <a:pPr algn="ctr"/>
            <a:r>
              <a:rPr lang="es-VE" dirty="0" smtClean="0">
                <a:latin typeface="Arial" panose="020B0604020202020204" pitchFamily="34" charset="0"/>
                <a:cs typeface="Arial" panose="020B0604020202020204" pitchFamily="34" charset="0"/>
              </a:rPr>
              <a:t>Noviembre,2018 </a:t>
            </a:r>
            <a:endParaRPr lang="es-VE" dirty="0">
              <a:latin typeface="Arial" panose="020B0604020202020204" pitchFamily="34" charset="0"/>
              <a:cs typeface="Arial" panose="020B0604020202020204" pitchFamily="34" charset="0"/>
            </a:endParaRP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45336"/>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960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4166042" y="288860"/>
            <a:ext cx="3871054" cy="555750"/>
          </a:xfrm>
          <a:prstGeom prst="roundRect">
            <a:avLst/>
          </a:prstGeom>
          <a:ln>
            <a:noFill/>
          </a:ln>
          <a:effectLst>
            <a:outerShdw blurRad="190500" dist="228600" dir="2700000" algn="ctr">
              <a:srgbClr val="000000">
                <a:alpha val="30000"/>
              </a:srgbClr>
            </a:outerShdw>
            <a:reflection blurRad="6350" stA="50000" endA="300" endPos="90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s-VE" sz="2800" dirty="0">
                <a:latin typeface="Arial" panose="020B0604020202020204" pitchFamily="34" charset="0"/>
                <a:cs typeface="Arial" panose="020B0604020202020204" pitchFamily="34" charset="0"/>
              </a:rPr>
              <a:t>Población y Muestra  </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6692675" y="4213065"/>
            <a:ext cx="3898231" cy="2031325"/>
          </a:xfrm>
          <a:prstGeom prst="rect">
            <a:avLst/>
          </a:prstGeom>
          <a:noFill/>
        </p:spPr>
        <p:txBody>
          <a:bodyPr wrap="square" rtlCol="0">
            <a:spAutoFit/>
          </a:bodyPr>
          <a:lstStyle/>
          <a:p>
            <a:pPr algn="just"/>
            <a:r>
              <a:rPr lang="es-VE" dirty="0">
                <a:latin typeface="Arial" panose="020B0604020202020204" pitchFamily="34" charset="0"/>
                <a:cs typeface="Arial" panose="020B0604020202020204" pitchFamily="34" charset="0"/>
              </a:rPr>
              <a:t>Hurtado y Toro (1998) definen, </a:t>
            </a:r>
          </a:p>
          <a:p>
            <a:pPr algn="just"/>
            <a:r>
              <a:rPr lang="es-VE" i="1" dirty="0">
                <a:latin typeface="Arial" panose="020B0604020202020204" pitchFamily="34" charset="0"/>
                <a:cs typeface="Arial" panose="020B0604020202020204" pitchFamily="34" charset="0"/>
              </a:rPr>
              <a:t>“La población es el total de los individuos o elementos a quienes se refiere la investigación” es decir, todos los elementos que vamos a estudiar, por ello también se le llama universo’’</a:t>
            </a:r>
            <a:endParaRPr lang="es-VE" dirty="0">
              <a:latin typeface="Arial" panose="020B0604020202020204" pitchFamily="34" charset="0"/>
              <a:cs typeface="Arial" panose="020B0604020202020204" pitchFamily="34" charset="0"/>
            </a:endParaRPr>
          </a:p>
        </p:txBody>
      </p:sp>
      <p:pic>
        <p:nvPicPr>
          <p:cNvPr id="3" name="Imagen 2"/>
          <p:cNvPicPr>
            <a:picLocks noChangeAspect="1"/>
          </p:cNvPicPr>
          <p:nvPr/>
        </p:nvPicPr>
        <p:blipFill rotWithShape="1">
          <a:blip r:embed="rId3"/>
          <a:srcRect l="36786" t="25460" r="14502" b="35429"/>
          <a:stretch/>
        </p:blipFill>
        <p:spPr>
          <a:xfrm>
            <a:off x="926431" y="1419727"/>
            <a:ext cx="5077326"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62011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82609" y="4603902"/>
            <a:ext cx="4629432" cy="1015663"/>
          </a:xfrm>
          <a:prstGeom prst="rect">
            <a:avLst/>
          </a:prstGeom>
          <a:ln>
            <a:noFill/>
          </a:ln>
          <a:effectLst>
            <a:outerShdw blurRad="225425" dist="50800" dir="5220000" algn="ctr">
              <a:srgbClr val="000000">
                <a:alpha val="33000"/>
              </a:srgbClr>
            </a:outerShdw>
            <a:reflection blurRad="6350" stA="52000" endA="300" endPos="35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softRound"/>
            <a:bevelB w="82550" h="44450" prst="angle"/>
            <a:contourClr>
              <a:srgbClr val="FFFFFF"/>
            </a:contourClr>
          </a:sp3d>
        </p:spPr>
        <p:style>
          <a:lnRef idx="0">
            <a:scrgbClr r="0" g="0" b="0"/>
          </a:lnRef>
          <a:fillRef idx="1002">
            <a:schemeClr val="dk1"/>
          </a:fillRef>
          <a:effectRef idx="0">
            <a:scrgbClr r="0" g="0" b="0"/>
          </a:effectRef>
          <a:fontRef idx="major"/>
        </p:style>
        <p:txBody>
          <a:bodyPr wrap="square">
            <a:spAutoFit/>
          </a:bodyPr>
          <a:lstStyle/>
          <a:p>
            <a:pPr fontAlgn="auto">
              <a:spcBef>
                <a:spcPts val="0"/>
              </a:spcBef>
              <a:spcAft>
                <a:spcPts val="0"/>
              </a:spcAft>
              <a:defRPr/>
            </a:pPr>
            <a:r>
              <a:rPr lang="es-VE" sz="6000" b="1" spc="50" dirty="0" smtClean="0">
                <a:ln w="9525" cmpd="sng">
                  <a:solidFill>
                    <a:schemeClr val="accent1"/>
                  </a:solidFill>
                  <a:prstDash val="solid"/>
                </a:ln>
                <a:solidFill>
                  <a:srgbClr val="70AD47">
                    <a:tint val="1000"/>
                  </a:srgbClr>
                </a:solidFill>
                <a:effectLst>
                  <a:glow rad="38100">
                    <a:schemeClr val="accent1">
                      <a:alpha val="40000"/>
                    </a:schemeClr>
                  </a:glow>
                </a:effectLst>
                <a:cs typeface="Times New Roman" pitchFamily="18" charset="0"/>
              </a:rPr>
              <a:t>Resultados</a:t>
            </a:r>
            <a:endParaRPr lang="es-VE" sz="6000" b="1" spc="50" dirty="0">
              <a:ln w="9525" cmpd="sng">
                <a:solidFill>
                  <a:schemeClr val="accent1"/>
                </a:solidFill>
                <a:prstDash val="solid"/>
              </a:ln>
              <a:solidFill>
                <a:srgbClr val="70AD47">
                  <a:tint val="1000"/>
                </a:srgbClr>
              </a:solidFill>
              <a:effectLst>
                <a:glow rad="38100">
                  <a:schemeClr val="accent1">
                    <a:alpha val="40000"/>
                  </a:schemeClr>
                </a:glow>
              </a:effectLst>
              <a:cs typeface="Times New Roman" pitchFamily="18" charset="0"/>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442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1966586" y="158234"/>
            <a:ext cx="7878872" cy="555750"/>
          </a:xfrm>
          <a:prstGeom prst="roundRect">
            <a:avLst/>
          </a:prstGeom>
          <a:ln>
            <a:noFill/>
          </a:ln>
          <a:effectLst>
            <a:outerShdw blurRad="190500" dist="228600" dir="2700000" algn="ctr">
              <a:srgbClr val="000000">
                <a:alpha val="30000"/>
              </a:srgbClr>
            </a:outerShdw>
            <a:reflection blurRad="6350" stA="50000" endA="300" endPos="90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endParaRPr lang="es-ES" sz="2800" dirty="0" smtClean="0">
              <a:latin typeface="Arial" panose="020B0604020202020204" pitchFamily="34" charset="0"/>
              <a:cs typeface="Arial" panose="020B0604020202020204" pitchFamily="34" charset="0"/>
            </a:endParaRPr>
          </a:p>
          <a:p>
            <a:pPr algn="ctr"/>
            <a:r>
              <a:rPr lang="es-ES" sz="2800" dirty="0" smtClean="0">
                <a:latin typeface="Arial" panose="020B0604020202020204" pitchFamily="34" charset="0"/>
                <a:cs typeface="Arial" panose="020B0604020202020204" pitchFamily="34" charset="0"/>
              </a:rPr>
              <a:t>Planificación </a:t>
            </a:r>
            <a:r>
              <a:rPr lang="es-ES" sz="2800" dirty="0">
                <a:latin typeface="Arial" panose="020B0604020202020204" pitchFamily="34" charset="0"/>
                <a:cs typeface="Arial" panose="020B0604020202020204" pitchFamily="34" charset="0"/>
              </a:rPr>
              <a:t>Integral de los Objetivos </a:t>
            </a:r>
          </a:p>
          <a:p>
            <a:pPr algn="ctr"/>
            <a:r>
              <a:rPr lang="es-VE" sz="2800" dirty="0">
                <a:latin typeface="Arial" panose="020B0604020202020204" pitchFamily="34" charset="0"/>
                <a:cs typeface="Arial" panose="020B0604020202020204" pitchFamily="34" charset="0"/>
              </a:rPr>
              <a:t>  </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3"/>
          <a:srcRect l="26221" t="17466" r="5709" b="12860"/>
          <a:stretch/>
        </p:blipFill>
        <p:spPr>
          <a:xfrm>
            <a:off x="1455821" y="1070809"/>
            <a:ext cx="9901990" cy="5354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7417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48000" y="386698"/>
            <a:ext cx="6096000" cy="369332"/>
          </a:xfrm>
          <a:prstGeom prst="rect">
            <a:avLst/>
          </a:prstGeom>
        </p:spPr>
        <p:txBody>
          <a:bodyPr>
            <a:spAutoFit/>
          </a:bodyPr>
          <a:lstStyle/>
          <a:p>
            <a:pPr algn="ctr"/>
            <a:r>
              <a:rPr lang="es-ES" b="1" dirty="0" smtClean="0">
                <a:ln w="0"/>
                <a:solidFill>
                  <a:schemeClr val="tx2">
                    <a:lumMod val="50000"/>
                  </a:schemeClr>
                </a:solidFill>
                <a:effectLst>
                  <a:outerShdw blurRad="38100" dist="25400" dir="5400000" algn="ctr" rotWithShape="0">
                    <a:srgbClr val="6E747A">
                      <a:alpha val="43000"/>
                    </a:srgbClr>
                  </a:outerShdw>
                </a:effectLst>
                <a:latin typeface="Arial" pitchFamily="34" charset="0"/>
                <a:cs typeface="Arial" pitchFamily="34" charset="0"/>
              </a:rPr>
              <a:t>Desarrollo </a:t>
            </a:r>
            <a:r>
              <a:rPr lang="es-ES" b="1" dirty="0">
                <a:ln w="0"/>
                <a:solidFill>
                  <a:schemeClr val="tx2">
                    <a:lumMod val="50000"/>
                  </a:schemeClr>
                </a:solidFill>
                <a:effectLst>
                  <a:outerShdw blurRad="38100" dist="25400" dir="5400000" algn="ctr" rotWithShape="0">
                    <a:srgbClr val="6E747A">
                      <a:alpha val="43000"/>
                    </a:srgbClr>
                  </a:outerShdw>
                </a:effectLst>
                <a:latin typeface="Arial" pitchFamily="34" charset="0"/>
                <a:cs typeface="Arial" pitchFamily="34" charset="0"/>
              </a:rPr>
              <a:t>Integral de los Objetivos </a:t>
            </a:r>
          </a:p>
        </p:txBody>
      </p:sp>
      <p:sp>
        <p:nvSpPr>
          <p:cNvPr id="6" name="Rectángulo redondeado 5"/>
          <p:cNvSpPr/>
          <p:nvPr/>
        </p:nvSpPr>
        <p:spPr>
          <a:xfrm>
            <a:off x="300791" y="949082"/>
            <a:ext cx="11333746" cy="603718"/>
          </a:xfrm>
          <a:prstGeom prst="roundRect">
            <a:avLst/>
          </a:prstGeom>
          <a:ln>
            <a:noFill/>
          </a:ln>
          <a:effectLst>
            <a:outerShdw blurRad="190500" dist="228600" dir="2700000" algn="ctr">
              <a:srgbClr val="000000">
                <a:alpha val="30000"/>
              </a:srgbClr>
            </a:outerShdw>
            <a:reflection blurRad="6350" stA="50000" endA="300" endPos="90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s-VE" sz="2000" dirty="0">
                <a:latin typeface="Arial" panose="020B0604020202020204" pitchFamily="34" charset="0"/>
                <a:cs typeface="Arial" panose="020B0604020202020204" pitchFamily="34" charset="0"/>
              </a:rPr>
              <a:t>Analizar el proceso actual de Control de Entregas de Proyectos del PNFI de la UPTJAA Extensión El Tigre</a:t>
            </a:r>
          </a:p>
        </p:txBody>
      </p:sp>
      <p:sp>
        <p:nvSpPr>
          <p:cNvPr id="3" name="Rectángulo 2"/>
          <p:cNvSpPr/>
          <p:nvPr/>
        </p:nvSpPr>
        <p:spPr>
          <a:xfrm>
            <a:off x="3223043" y="1763309"/>
            <a:ext cx="6036653" cy="369332"/>
          </a:xfrm>
          <a:prstGeom prst="rect">
            <a:avLst/>
          </a:prstGeom>
        </p:spPr>
        <p:txBody>
          <a:bodyPr wrap="none">
            <a:spAutoFit/>
          </a:bodyPr>
          <a:lstStyle/>
          <a:p>
            <a:r>
              <a:rPr lang="es-ES" b="1" dirty="0">
                <a:latin typeface="Arial" pitchFamily="34" charset="0"/>
                <a:cs typeface="Arial" pitchFamily="34" charset="0"/>
              </a:rPr>
              <a:t>Actividad 1:  Asignar roles al equipo de investigación</a:t>
            </a:r>
            <a:endParaRPr lang="es-VE" altLang="es-VE" dirty="0">
              <a:latin typeface="Arial" pitchFamily="34" charset="0"/>
              <a:cs typeface="Arial" pitchFamily="34" charset="0"/>
            </a:endParaRPr>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3"/>
          <a:srcRect l="39573" t="34003" r="13651" b="15358"/>
          <a:stretch/>
        </p:blipFill>
        <p:spPr>
          <a:xfrm>
            <a:off x="2887579" y="2343150"/>
            <a:ext cx="7459579" cy="3612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607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49179" y="329412"/>
            <a:ext cx="6890084" cy="646331"/>
          </a:xfrm>
          <a:prstGeom prst="rect">
            <a:avLst/>
          </a:prstGeom>
        </p:spPr>
        <p:txBody>
          <a:bodyPr wrap="square">
            <a:spAutoFit/>
          </a:bodyPr>
          <a:lstStyle/>
          <a:p>
            <a:r>
              <a:rPr lang="es-CO" b="1" dirty="0">
                <a:latin typeface="Arial" pitchFamily="34" charset="0"/>
                <a:cs typeface="Arial" pitchFamily="34" charset="0"/>
              </a:rPr>
              <a:t>Actividad Nº 2 </a:t>
            </a:r>
            <a:r>
              <a:rPr lang="es-VE" b="1" dirty="0" smtClean="0">
                <a:latin typeface="Arial" pitchFamily="34" charset="0"/>
                <a:cs typeface="Arial" pitchFamily="34" charset="0"/>
              </a:rPr>
              <a:t>Realizar Entrevistas Guiadas</a:t>
            </a:r>
          </a:p>
          <a:p>
            <a:endParaRPr lang="es-ES" dirty="0">
              <a:latin typeface="Arial" pitchFamily="34" charset="0"/>
              <a:cs typeface="Arial" pitchFamily="34"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a:stretch>
            <a:fillRect/>
          </a:stretch>
        </p:blipFill>
        <p:spPr>
          <a:xfrm>
            <a:off x="853665" y="3875516"/>
            <a:ext cx="2206943" cy="2530059"/>
          </a:xfrm>
          <a:prstGeom prst="rect">
            <a:avLst/>
          </a:prstGeom>
        </p:spPr>
      </p:pic>
      <p:pic>
        <p:nvPicPr>
          <p:cNvPr id="6" name="Imagen 5"/>
          <p:cNvPicPr>
            <a:picLocks noChangeAspect="1"/>
          </p:cNvPicPr>
          <p:nvPr/>
        </p:nvPicPr>
        <p:blipFill>
          <a:blip r:embed="rId4"/>
          <a:stretch>
            <a:fillRect/>
          </a:stretch>
        </p:blipFill>
        <p:spPr>
          <a:xfrm>
            <a:off x="8211016" y="3985253"/>
            <a:ext cx="3109229" cy="2310584"/>
          </a:xfrm>
          <a:prstGeom prst="rect">
            <a:avLst/>
          </a:prstGeom>
        </p:spPr>
      </p:pic>
      <p:pic>
        <p:nvPicPr>
          <p:cNvPr id="7" name="Imagen 6"/>
          <p:cNvPicPr>
            <a:picLocks noChangeAspect="1"/>
          </p:cNvPicPr>
          <p:nvPr/>
        </p:nvPicPr>
        <p:blipFill>
          <a:blip r:embed="rId5"/>
          <a:stretch>
            <a:fillRect/>
          </a:stretch>
        </p:blipFill>
        <p:spPr>
          <a:xfrm>
            <a:off x="4072155" y="3838936"/>
            <a:ext cx="3371380" cy="2456901"/>
          </a:xfrm>
          <a:prstGeom prst="rect">
            <a:avLst/>
          </a:prstGeom>
        </p:spPr>
      </p:pic>
      <p:sp>
        <p:nvSpPr>
          <p:cNvPr id="10" name="CuadroTexto 9"/>
          <p:cNvSpPr txBox="1"/>
          <p:nvPr/>
        </p:nvSpPr>
        <p:spPr>
          <a:xfrm>
            <a:off x="2466474" y="1227221"/>
            <a:ext cx="6388768" cy="1477328"/>
          </a:xfrm>
          <a:prstGeom prst="rect">
            <a:avLst/>
          </a:prstGeom>
          <a:ln>
            <a:noFill/>
          </a:ln>
          <a:effectLst>
            <a:outerShdw blurRad="50800" dist="38100" dir="8100000" algn="tr" rotWithShape="0">
              <a:prstClr val="black">
                <a:alpha val="40000"/>
              </a:prstClr>
            </a:outerShdw>
            <a:reflection blurRad="6350" stA="52000" endA="300" endPos="35000" dir="5400000" sy="-100000" algn="bl" rotWithShape="0"/>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5"/>
          </a:fillRef>
          <a:effectRef idx="1">
            <a:schemeClr val="accent5"/>
          </a:effectRef>
          <a:fontRef idx="minor">
            <a:schemeClr val="lt1"/>
          </a:fontRef>
        </p:style>
        <p:txBody>
          <a:bodyPr wrap="square" rtlCol="0">
            <a:spAutoFit/>
          </a:bodyPr>
          <a:lstStyle/>
          <a:p>
            <a:pPr lvl="0" algn="ctr"/>
            <a:r>
              <a:rPr lang="es-ES" b="1" dirty="0">
                <a:latin typeface="Arial" pitchFamily="34" charset="0"/>
                <a:cs typeface="Arial" pitchFamily="34" charset="0"/>
              </a:rPr>
              <a:t>La metodología elegida indica que se deben aplicar técnicas para realizar el levantamiento de la información requerida para visualizar el problema </a:t>
            </a:r>
            <a:r>
              <a:rPr lang="es-VE" b="1" dirty="0">
                <a:latin typeface="Arial" panose="020B0604020202020204" pitchFamily="34" charset="0"/>
                <a:ea typeface="Calibri" panose="020F0502020204030204" pitchFamily="34" charset="0"/>
              </a:rPr>
              <a:t>para ello se aplicó una visita guiada aplicando una entrevista estructurada.</a:t>
            </a:r>
            <a:endParaRPr lang="es-ES" b="1" dirty="0">
              <a:latin typeface="Arial" pitchFamily="34" charset="0"/>
              <a:cs typeface="Arial" pitchFamily="34" charset="0"/>
            </a:endParaRPr>
          </a:p>
          <a:p>
            <a:endParaRPr lang="es-VE" dirty="0"/>
          </a:p>
        </p:txBody>
      </p:sp>
    </p:spTree>
    <p:extLst>
      <p:ext uri="{BB962C8B-B14F-4D97-AF65-F5344CB8AC3E}">
        <p14:creationId xmlns:p14="http://schemas.microsoft.com/office/powerpoint/2010/main" val="2214105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487306" y="453008"/>
            <a:ext cx="5057218" cy="369332"/>
          </a:xfrm>
          <a:prstGeom prst="rect">
            <a:avLst/>
          </a:prstGeom>
        </p:spPr>
        <p:txBody>
          <a:bodyPr wrap="none">
            <a:spAutoFit/>
          </a:bodyPr>
          <a:lstStyle/>
          <a:p>
            <a:r>
              <a:rPr lang="es-CO" b="1" dirty="0">
                <a:latin typeface="Arial" pitchFamily="34" charset="0"/>
                <a:cs typeface="Arial" pitchFamily="34" charset="0"/>
              </a:rPr>
              <a:t>Actividad Nº 3 </a:t>
            </a:r>
            <a:r>
              <a:rPr lang="es-ES" b="1" dirty="0">
                <a:latin typeface="Arial" pitchFamily="34" charset="0"/>
                <a:cs typeface="Arial" pitchFamily="34" charset="0"/>
              </a:rPr>
              <a:t>Aclaración del proceso actual</a:t>
            </a:r>
          </a:p>
        </p:txBody>
      </p:sp>
      <p:pic>
        <p:nvPicPr>
          <p:cNvPr id="6" name="0 Imagen"/>
          <p:cNvPicPr/>
          <p:nvPr/>
        </p:nvPicPr>
        <p:blipFill>
          <a:blip r:embed="rId2">
            <a:extLst>
              <a:ext uri="{28A0092B-C50C-407E-A947-70E740481C1C}">
                <a14:useLocalDpi xmlns:a14="http://schemas.microsoft.com/office/drawing/2010/main" val="0"/>
              </a:ext>
            </a:extLst>
          </a:blip>
          <a:stretch>
            <a:fillRect/>
          </a:stretch>
        </p:blipFill>
        <p:spPr>
          <a:xfrm>
            <a:off x="3314700" y="1056614"/>
            <a:ext cx="5562600" cy="5362575"/>
          </a:xfrm>
          <a:prstGeom prst="rect">
            <a:avLst/>
          </a:prstGeom>
          <a:ln w="88900" cap="sq" cmpd="thickThin">
            <a:solidFill>
              <a:srgbClr val="000000"/>
            </a:solidFill>
            <a:prstDash val="solid"/>
            <a:miter lim="800000"/>
          </a:ln>
          <a:effectLst>
            <a:innerShdw blurRad="76200">
              <a:srgbClr val="000000"/>
            </a:innerShdw>
          </a:effec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6268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760621" y="555140"/>
            <a:ext cx="8430126" cy="369332"/>
          </a:xfrm>
          <a:prstGeom prst="rect">
            <a:avLst/>
          </a:prstGeom>
        </p:spPr>
        <p:txBody>
          <a:bodyPr wrap="square">
            <a:spAutoFit/>
          </a:bodyPr>
          <a:lstStyle/>
          <a:p>
            <a:pPr>
              <a:buNone/>
            </a:pPr>
            <a:r>
              <a:rPr lang="es-CO" b="1" dirty="0">
                <a:latin typeface="Arial" pitchFamily="34" charset="0"/>
                <a:cs typeface="Arial" pitchFamily="34" charset="0"/>
              </a:rPr>
              <a:t>Actividad Nº 4 </a:t>
            </a:r>
            <a:r>
              <a:rPr lang="es-ES" b="1" dirty="0">
                <a:latin typeface="Arial" pitchFamily="34" charset="0"/>
                <a:cs typeface="Arial" pitchFamily="34" charset="0"/>
              </a:rPr>
              <a:t>Estudio de factibilidad: Técnica , Operativa y Económica</a:t>
            </a:r>
            <a:endParaRPr lang="es-ES" dirty="0">
              <a:latin typeface="Arial" pitchFamily="34" charset="0"/>
              <a:cs typeface="Arial" pitchFamily="34" charset="0"/>
            </a:endParaRP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1961148" y="4180327"/>
            <a:ext cx="7375358" cy="2015936"/>
          </a:xfrm>
          <a:prstGeom prst="rect">
            <a:avLst/>
          </a:prstGeom>
          <a:noFill/>
        </p:spPr>
        <p:txBody>
          <a:bodyPr wrap="square" rtlCol="0">
            <a:spAutoFit/>
          </a:bodyPr>
          <a:lstStyle/>
          <a:p>
            <a:pPr indent="450215" algn="just">
              <a:spcAft>
                <a:spcPts val="1200"/>
              </a:spcAft>
            </a:pPr>
            <a:r>
              <a:rPr lang="es-ES" b="1" dirty="0">
                <a:latin typeface="Arial" panose="020B0604020202020204" pitchFamily="34" charset="0"/>
                <a:ea typeface="Calibri" panose="020F0502020204030204" pitchFamily="34" charset="0"/>
                <a:cs typeface="Arial" panose="020B0604020202020204" pitchFamily="34" charset="0"/>
              </a:rPr>
              <a:t>Datos:</a:t>
            </a:r>
            <a:endParaRPr lang="es-VE" dirty="0">
              <a:latin typeface="Arial" panose="020B0604020202020204" pitchFamily="34" charset="0"/>
              <a:ea typeface="Calibri" panose="020F0502020204030204" pitchFamily="34" charset="0"/>
              <a:cs typeface="Arial" panose="020B0604020202020204" pitchFamily="34" charset="0"/>
            </a:endParaRPr>
          </a:p>
          <a:p>
            <a:pPr indent="449580">
              <a:spcAft>
                <a:spcPts val="1000"/>
              </a:spcAft>
            </a:pPr>
            <a:r>
              <a:rPr lang="es-ES" dirty="0">
                <a:latin typeface="Arial" panose="020B0604020202020204" pitchFamily="34" charset="0"/>
                <a:ea typeface="Calibri" panose="020F0502020204030204" pitchFamily="34" charset="0"/>
                <a:cs typeface="Arial" panose="020B0604020202020204" pitchFamily="34" charset="0"/>
              </a:rPr>
              <a:t>Horas Hombres Invertidas = días*8 horas* 3 desarrolladores.</a:t>
            </a:r>
            <a:endParaRPr lang="es-VE" dirty="0">
              <a:latin typeface="Arial" panose="020B0604020202020204" pitchFamily="34" charset="0"/>
              <a:ea typeface="Calibri" panose="020F0502020204030204" pitchFamily="34" charset="0"/>
              <a:cs typeface="Arial" panose="020B0604020202020204" pitchFamily="34" charset="0"/>
            </a:endParaRPr>
          </a:p>
          <a:p>
            <a:pPr indent="449580">
              <a:spcAft>
                <a:spcPts val="1000"/>
              </a:spcAft>
            </a:pPr>
            <a:r>
              <a:rPr lang="es-ES" dirty="0">
                <a:latin typeface="Arial" panose="020B0604020202020204" pitchFamily="34" charset="0"/>
                <a:ea typeface="Calibri" panose="020F0502020204030204" pitchFamily="34" charset="0"/>
                <a:cs typeface="Arial" panose="020B0604020202020204" pitchFamily="34" charset="0"/>
              </a:rPr>
              <a:t>Costo Estimado= Horas Hombre *7.5 BsS.</a:t>
            </a:r>
            <a:endParaRPr lang="es-VE" dirty="0">
              <a:latin typeface="Arial" panose="020B0604020202020204" pitchFamily="34" charset="0"/>
              <a:ea typeface="Calibri" panose="020F0502020204030204" pitchFamily="34" charset="0"/>
              <a:cs typeface="Arial" panose="020B0604020202020204" pitchFamily="34" charset="0"/>
            </a:endParaRPr>
          </a:p>
          <a:p>
            <a:pPr indent="449580">
              <a:spcAft>
                <a:spcPts val="1000"/>
              </a:spcAft>
            </a:pPr>
            <a:r>
              <a:rPr lang="es-VE" dirty="0">
                <a:latin typeface="Arial" panose="020B0604020202020204" pitchFamily="34" charset="0"/>
                <a:ea typeface="Calibri" panose="020F0502020204030204" pitchFamily="34" charset="0"/>
                <a:cs typeface="Arial" panose="020B0604020202020204" pitchFamily="34" charset="0"/>
              </a:rPr>
              <a:t>Honorario promedio por hora del Ingeniero de Software= 7.5 BsS.</a:t>
            </a:r>
          </a:p>
          <a:p>
            <a:pPr indent="449580">
              <a:spcAft>
                <a:spcPts val="1000"/>
              </a:spcAft>
            </a:pPr>
            <a:r>
              <a:rPr lang="es-ES" dirty="0">
                <a:latin typeface="Arial" panose="020B0604020202020204" pitchFamily="34" charset="0"/>
                <a:ea typeface="Calibri" panose="020F0502020204030204" pitchFamily="34" charset="0"/>
                <a:cs typeface="Arial" panose="020B0604020202020204" pitchFamily="34" charset="0"/>
              </a:rPr>
              <a:t>Fuente: Mercado laboral 20</a:t>
            </a:r>
            <a:r>
              <a:rPr lang="es-ES" dirty="0">
                <a:latin typeface="Arial" panose="020B0604020202020204" pitchFamily="34" charset="0"/>
                <a:ea typeface="Calibri" panose="020F0502020204030204" pitchFamily="34" charset="0"/>
              </a:rPr>
              <a:t>18</a:t>
            </a:r>
            <a:endParaRPr lang="es-VE" dirty="0"/>
          </a:p>
        </p:txBody>
      </p:sp>
      <p:graphicFrame>
        <p:nvGraphicFramePr>
          <p:cNvPr id="6" name="Tabla 5"/>
          <p:cNvGraphicFramePr>
            <a:graphicFrameLocks noGrp="1"/>
          </p:cNvGraphicFramePr>
          <p:nvPr>
            <p:extLst>
              <p:ext uri="{D42A27DB-BD31-4B8C-83A1-F6EECF244321}">
                <p14:modId xmlns:p14="http://schemas.microsoft.com/office/powerpoint/2010/main" val="770148617"/>
              </p:ext>
            </p:extLst>
          </p:nvPr>
        </p:nvGraphicFramePr>
        <p:xfrm>
          <a:off x="1961148" y="1240849"/>
          <a:ext cx="7772398" cy="2465832"/>
        </p:xfrm>
        <a:graphic>
          <a:graphicData uri="http://schemas.openxmlformats.org/drawingml/2006/table">
            <a:tbl>
              <a:tblPr firstRow="1" firstCol="1" bandRow="1">
                <a:tableStyleId>{BC89EF96-8CEA-46FF-86C4-4CE0E7609802}</a:tableStyleId>
              </a:tblPr>
              <a:tblGrid>
                <a:gridCol w="3223959"/>
                <a:gridCol w="2215512"/>
                <a:gridCol w="2332927"/>
              </a:tblGrid>
              <a:tr h="173990">
                <a:tc>
                  <a:txBody>
                    <a:bodyPr/>
                    <a:lstStyle/>
                    <a:p>
                      <a:pPr algn="l">
                        <a:lnSpc>
                          <a:spcPct val="115000"/>
                        </a:lnSpc>
                        <a:spcBef>
                          <a:spcPts val="600"/>
                        </a:spcBef>
                        <a:spcAft>
                          <a:spcPts val="600"/>
                        </a:spcAft>
                      </a:pPr>
                      <a:r>
                        <a:rPr lang="es-VE" sz="1200" dirty="0">
                          <a:effectLst/>
                        </a:rPr>
                        <a:t>Objetivos </a:t>
                      </a:r>
                      <a:endParaRPr lang="es-VE"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15000"/>
                        </a:lnSpc>
                        <a:spcBef>
                          <a:spcPts val="600"/>
                        </a:spcBef>
                        <a:spcAft>
                          <a:spcPts val="600"/>
                        </a:spcAft>
                      </a:pPr>
                      <a:r>
                        <a:rPr lang="es-VE" sz="1200">
                          <a:effectLst/>
                        </a:rPr>
                        <a:t>Horas Efectivas</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l">
                        <a:lnSpc>
                          <a:spcPct val="115000"/>
                        </a:lnSpc>
                        <a:spcBef>
                          <a:spcPts val="600"/>
                        </a:spcBef>
                        <a:spcAft>
                          <a:spcPts val="600"/>
                        </a:spcAft>
                      </a:pPr>
                      <a:r>
                        <a:rPr lang="es-VE" sz="1200">
                          <a:effectLst/>
                        </a:rPr>
                        <a:t>Total Costo BsS</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6195">
                <a:tc>
                  <a:txBody>
                    <a:bodyPr/>
                    <a:lstStyle/>
                    <a:p>
                      <a:pPr algn="just">
                        <a:lnSpc>
                          <a:spcPct val="115000"/>
                        </a:lnSpc>
                        <a:spcBef>
                          <a:spcPts val="600"/>
                        </a:spcBef>
                        <a:spcAft>
                          <a:spcPts val="600"/>
                        </a:spcAft>
                      </a:pPr>
                      <a:r>
                        <a:rPr lang="es-VE" sz="1200">
                          <a:effectLst/>
                        </a:rPr>
                        <a:t>Diagnosticar la situación actual del proceso de la Biblioteca Digital</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spcBef>
                          <a:spcPts val="600"/>
                        </a:spcBef>
                        <a:spcAft>
                          <a:spcPts val="600"/>
                        </a:spcAft>
                      </a:pPr>
                      <a:r>
                        <a:rPr lang="es-VE" sz="1200">
                          <a:effectLst/>
                        </a:rPr>
                        <a:t>1800</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381000" algn="l" hangingPunct="0">
                        <a:lnSpc>
                          <a:spcPct val="115000"/>
                        </a:lnSpc>
                        <a:spcBef>
                          <a:spcPts val="600"/>
                        </a:spcBef>
                        <a:spcAft>
                          <a:spcPts val="600"/>
                        </a:spcAft>
                      </a:pPr>
                      <a:r>
                        <a:rPr lang="es-VE" sz="1200">
                          <a:effectLst/>
                        </a:rPr>
                        <a:t>27550</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6195">
                <a:tc>
                  <a:txBody>
                    <a:bodyPr/>
                    <a:lstStyle/>
                    <a:p>
                      <a:pPr algn="just">
                        <a:lnSpc>
                          <a:spcPct val="115000"/>
                        </a:lnSpc>
                        <a:spcBef>
                          <a:spcPts val="600"/>
                        </a:spcBef>
                        <a:spcAft>
                          <a:spcPts val="600"/>
                        </a:spcAft>
                      </a:pPr>
                      <a:r>
                        <a:rPr lang="es-VE" sz="1200" dirty="0">
                          <a:effectLst/>
                        </a:rPr>
                        <a:t>Definir los requerimientos del sistema </a:t>
                      </a:r>
                      <a:endParaRPr lang="es-VE"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spcBef>
                          <a:spcPts val="600"/>
                        </a:spcBef>
                        <a:spcAft>
                          <a:spcPts val="600"/>
                        </a:spcAft>
                      </a:pPr>
                      <a:r>
                        <a:rPr lang="es-VE" sz="1200">
                          <a:effectLst/>
                        </a:rPr>
                        <a:t>600</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381000" algn="l" hangingPunct="0">
                        <a:lnSpc>
                          <a:spcPct val="115000"/>
                        </a:lnSpc>
                        <a:spcBef>
                          <a:spcPts val="600"/>
                        </a:spcBef>
                        <a:spcAft>
                          <a:spcPts val="600"/>
                        </a:spcAft>
                      </a:pPr>
                      <a:r>
                        <a:rPr lang="es-VE" sz="1200">
                          <a:effectLst/>
                        </a:rPr>
                        <a:t>6000</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6195">
                <a:tc>
                  <a:txBody>
                    <a:bodyPr/>
                    <a:lstStyle/>
                    <a:p>
                      <a:pPr algn="just">
                        <a:lnSpc>
                          <a:spcPct val="115000"/>
                        </a:lnSpc>
                        <a:spcBef>
                          <a:spcPts val="600"/>
                        </a:spcBef>
                        <a:spcAft>
                          <a:spcPts val="600"/>
                        </a:spcAft>
                      </a:pPr>
                      <a:r>
                        <a:rPr lang="es-VE" sz="1200" dirty="0">
                          <a:effectLst/>
                        </a:rPr>
                        <a:t>Realizar modelado del proceso de entrega de los proyectos</a:t>
                      </a:r>
                      <a:endParaRPr lang="es-VE"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spcBef>
                          <a:spcPts val="600"/>
                        </a:spcBef>
                        <a:spcAft>
                          <a:spcPts val="600"/>
                        </a:spcAft>
                      </a:pPr>
                      <a:r>
                        <a:rPr lang="es-VE" sz="1200">
                          <a:effectLst/>
                        </a:rPr>
                        <a:t>1000</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381000" algn="l" hangingPunct="0">
                        <a:lnSpc>
                          <a:spcPct val="115000"/>
                        </a:lnSpc>
                        <a:spcBef>
                          <a:spcPts val="600"/>
                        </a:spcBef>
                        <a:spcAft>
                          <a:spcPts val="600"/>
                        </a:spcAft>
                      </a:pPr>
                      <a:r>
                        <a:rPr lang="es-VE" sz="1200">
                          <a:effectLst/>
                        </a:rPr>
                        <a:t>18000</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6195">
                <a:tc>
                  <a:txBody>
                    <a:bodyPr/>
                    <a:lstStyle/>
                    <a:p>
                      <a:pPr algn="just">
                        <a:lnSpc>
                          <a:spcPct val="115000"/>
                        </a:lnSpc>
                        <a:spcBef>
                          <a:spcPts val="600"/>
                        </a:spcBef>
                        <a:spcAft>
                          <a:spcPts val="600"/>
                        </a:spcAft>
                      </a:pPr>
                      <a:r>
                        <a:rPr lang="es-VE" sz="1200">
                          <a:effectLst/>
                        </a:rPr>
                        <a:t>Codificación de los módulos del proceso de entrega de proyectos</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spcBef>
                          <a:spcPts val="600"/>
                        </a:spcBef>
                        <a:spcAft>
                          <a:spcPts val="600"/>
                        </a:spcAft>
                      </a:pPr>
                      <a:r>
                        <a:rPr lang="es-VE" sz="1200">
                          <a:effectLst/>
                        </a:rPr>
                        <a:t>600</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381000" algn="l" hangingPunct="0">
                        <a:lnSpc>
                          <a:spcPct val="115000"/>
                        </a:lnSpc>
                        <a:spcBef>
                          <a:spcPts val="600"/>
                        </a:spcBef>
                        <a:spcAft>
                          <a:spcPts val="600"/>
                        </a:spcAft>
                      </a:pPr>
                      <a:r>
                        <a:rPr lang="es-VE" sz="1200">
                          <a:effectLst/>
                        </a:rPr>
                        <a:t>8200</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6195">
                <a:tc>
                  <a:txBody>
                    <a:bodyPr/>
                    <a:lstStyle/>
                    <a:p>
                      <a:pPr algn="just">
                        <a:lnSpc>
                          <a:spcPct val="115000"/>
                        </a:lnSpc>
                        <a:spcBef>
                          <a:spcPts val="600"/>
                        </a:spcBef>
                        <a:spcAft>
                          <a:spcPts val="600"/>
                        </a:spcAft>
                      </a:pPr>
                      <a:r>
                        <a:rPr lang="es-VE" sz="1200">
                          <a:effectLst/>
                        </a:rPr>
                        <a:t>Implementación del Sistema</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spcBef>
                          <a:spcPts val="600"/>
                        </a:spcBef>
                        <a:spcAft>
                          <a:spcPts val="600"/>
                        </a:spcAft>
                      </a:pPr>
                      <a:r>
                        <a:rPr lang="es-VE" sz="1200">
                          <a:effectLst/>
                        </a:rPr>
                        <a:t>160</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381000" algn="l" hangingPunct="0">
                        <a:lnSpc>
                          <a:spcPct val="115000"/>
                        </a:lnSpc>
                        <a:spcBef>
                          <a:spcPts val="600"/>
                        </a:spcBef>
                        <a:spcAft>
                          <a:spcPts val="600"/>
                        </a:spcAft>
                      </a:pPr>
                      <a:r>
                        <a:rPr lang="es-VE" sz="1200">
                          <a:effectLst/>
                        </a:rPr>
                        <a:t>6500</a:t>
                      </a:r>
                      <a:endParaRPr lang="es-VE" sz="1000">
                        <a:effectLst/>
                      </a:endParaRPr>
                    </a:p>
                    <a:p>
                      <a:pPr algn="l" hangingPunct="0">
                        <a:lnSpc>
                          <a:spcPct val="115000"/>
                        </a:lnSpc>
                        <a:spcBef>
                          <a:spcPts val="600"/>
                        </a:spcBef>
                        <a:spcAft>
                          <a:spcPts val="600"/>
                        </a:spcAft>
                      </a:pPr>
                      <a:r>
                        <a:rPr lang="es-VE" sz="1200">
                          <a:effectLst/>
                        </a:rPr>
                        <a:t> </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r h="36195">
                <a:tc>
                  <a:txBody>
                    <a:bodyPr/>
                    <a:lstStyle/>
                    <a:p>
                      <a:pPr algn="just">
                        <a:lnSpc>
                          <a:spcPct val="115000"/>
                        </a:lnSpc>
                        <a:spcBef>
                          <a:spcPts val="600"/>
                        </a:spcBef>
                        <a:spcAft>
                          <a:spcPts val="600"/>
                        </a:spcAft>
                      </a:pPr>
                      <a:r>
                        <a:rPr lang="es-VE" sz="1200">
                          <a:effectLst/>
                        </a:rPr>
                        <a:t>Costo Total</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15000"/>
                        </a:lnSpc>
                        <a:spcBef>
                          <a:spcPts val="600"/>
                        </a:spcBef>
                        <a:spcAft>
                          <a:spcPts val="600"/>
                        </a:spcAft>
                      </a:pPr>
                      <a:r>
                        <a:rPr lang="es-VE" sz="1200">
                          <a:effectLst/>
                        </a:rPr>
                        <a:t> </a:t>
                      </a:r>
                      <a:endParaRPr lang="es-VE"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381000" algn="l" hangingPunct="0">
                        <a:lnSpc>
                          <a:spcPct val="115000"/>
                        </a:lnSpc>
                        <a:spcBef>
                          <a:spcPts val="600"/>
                        </a:spcBef>
                        <a:spcAft>
                          <a:spcPts val="600"/>
                        </a:spcAft>
                      </a:pPr>
                      <a:r>
                        <a:rPr lang="es-VE" sz="1200" dirty="0">
                          <a:effectLst/>
                        </a:rPr>
                        <a:t>=66250</a:t>
                      </a:r>
                      <a:endParaRPr lang="es-VE"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39637067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001252" y="290446"/>
            <a:ext cx="8514348" cy="369332"/>
          </a:xfrm>
          <a:prstGeom prst="rect">
            <a:avLst/>
          </a:prstGeom>
        </p:spPr>
        <p:txBody>
          <a:bodyPr wrap="square">
            <a:spAutoFit/>
          </a:bodyPr>
          <a:lstStyle/>
          <a:p>
            <a:r>
              <a:rPr lang="es-VE" b="1" dirty="0">
                <a:latin typeface="Calibri" panose="020F0502020204030204" pitchFamily="34" charset="0"/>
                <a:ea typeface="Calibri" panose="020F0502020204030204" pitchFamily="34" charset="0"/>
              </a:rPr>
              <a:t>ACTIVIDAD </a:t>
            </a:r>
            <a:r>
              <a:rPr lang="es-VE" b="1" dirty="0" smtClean="0">
                <a:latin typeface="Calibri" panose="020F0502020204030204" pitchFamily="34" charset="0"/>
                <a:ea typeface="Calibri" panose="020F0502020204030204" pitchFamily="34" charset="0"/>
              </a:rPr>
              <a:t>5: </a:t>
            </a:r>
            <a:r>
              <a:rPr lang="es-VE" b="1" dirty="0">
                <a:latin typeface="Calibri" panose="020F0502020204030204" pitchFamily="34" charset="0"/>
                <a:ea typeface="Calibri" panose="020F0502020204030204" pitchFamily="34" charset="0"/>
              </a:rPr>
              <a:t>Elaboración de documento de propuesta de las solicitudes y DFD</a:t>
            </a:r>
            <a:endParaRPr lang="es-VE"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656" y="816864"/>
            <a:ext cx="5986272" cy="5839968"/>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0438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09337" y="286018"/>
            <a:ext cx="6096000" cy="646331"/>
          </a:xfrm>
          <a:prstGeom prst="rect">
            <a:avLst/>
          </a:prstGeom>
        </p:spPr>
        <p:txBody>
          <a:bodyPr>
            <a:spAutoFit/>
          </a:bodyPr>
          <a:lstStyle/>
          <a:p>
            <a:pPr lvl="0" algn="just">
              <a:spcAft>
                <a:spcPts val="0"/>
              </a:spcAft>
            </a:pPr>
            <a:r>
              <a:rPr lang="es-ES" dirty="0" smtClean="0">
                <a:solidFill>
                  <a:srgbClr val="000000"/>
                </a:solidFill>
                <a:latin typeface="Arial" panose="020B0604020202020204" pitchFamily="34" charset="0"/>
                <a:ea typeface="Times New Roman" panose="02020603050405020304" pitchFamily="18" charset="0"/>
              </a:rPr>
              <a:t>ACTIVIDAD 06: Elaboración </a:t>
            </a:r>
            <a:r>
              <a:rPr lang="es-ES" dirty="0">
                <a:solidFill>
                  <a:srgbClr val="000000"/>
                </a:solidFill>
                <a:latin typeface="Arial" panose="020B0604020202020204" pitchFamily="34" charset="0"/>
                <a:ea typeface="Times New Roman" panose="02020603050405020304" pitchFamily="18" charset="0"/>
              </a:rPr>
              <a:t>de Planificación de Fases de Desarrollo (Diagrama Gantt).</a:t>
            </a:r>
            <a:endParaRPr lang="es-VE" sz="3600" dirty="0">
              <a:solidFill>
                <a:srgbClr val="000000"/>
              </a:solidFill>
              <a:effectLst/>
              <a:latin typeface="Times New Roman" panose="02020603050405020304" pitchFamily="18" charset="0"/>
              <a:ea typeface="Times New Roman" panose="02020603050405020304" pitchFamily="18" charset="0"/>
            </a:endParaRPr>
          </a:p>
        </p:txBody>
      </p:sp>
      <p:pic>
        <p:nvPicPr>
          <p:cNvPr id="5" name="Picture 5"/>
          <p:cNvPicPr/>
          <p:nvPr/>
        </p:nvPicPr>
        <p:blipFill rotWithShape="1">
          <a:blip r:embed="rId2">
            <a:extLst>
              <a:ext uri="{28A0092B-C50C-407E-A947-70E740481C1C}">
                <a14:useLocalDpi xmlns:a14="http://schemas.microsoft.com/office/drawing/2010/main" val="0"/>
              </a:ext>
            </a:extLst>
          </a:blip>
          <a:srcRect l="4531" t="10701" r="3125" b="7499"/>
          <a:stretch/>
        </p:blipFill>
        <p:spPr bwMode="auto">
          <a:xfrm>
            <a:off x="1925053" y="1258888"/>
            <a:ext cx="9769642" cy="4720808"/>
          </a:xfrm>
          <a:prstGeom prst="rect">
            <a:avLst/>
          </a:prstGeom>
          <a:noFill/>
          <a:ln>
            <a:noFill/>
          </a:ln>
          <a:effectLs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444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22468" y="212376"/>
            <a:ext cx="4672498" cy="369332"/>
          </a:xfrm>
          <a:prstGeom prst="rect">
            <a:avLst/>
          </a:prstGeom>
        </p:spPr>
        <p:txBody>
          <a:bodyPr wrap="none">
            <a:spAutoFit/>
          </a:bodyPr>
          <a:lstStyle/>
          <a:p>
            <a:r>
              <a:rPr lang="es-CO" b="1" dirty="0">
                <a:latin typeface="Arial" pitchFamily="34" charset="0"/>
                <a:cs typeface="Arial" pitchFamily="34" charset="0"/>
              </a:rPr>
              <a:t>Actividad Nº </a:t>
            </a:r>
            <a:r>
              <a:rPr lang="es-CO" b="1" dirty="0" smtClean="0">
                <a:latin typeface="Arial" pitchFamily="34" charset="0"/>
                <a:cs typeface="Arial" pitchFamily="34" charset="0"/>
              </a:rPr>
              <a:t>7 </a:t>
            </a:r>
            <a:r>
              <a:rPr lang="es-ES" b="1" dirty="0">
                <a:latin typeface="Arial" pitchFamily="34" charset="0"/>
                <a:cs typeface="Arial" pitchFamily="34" charset="0"/>
              </a:rPr>
              <a:t>Aprobación de la solicitud</a:t>
            </a:r>
            <a:endParaRPr lang="es-ES" dirty="0">
              <a:latin typeface="Arial" pitchFamily="34" charset="0"/>
              <a:cs typeface="Arial" pitchFamily="34" charset="0"/>
            </a:endParaRPr>
          </a:p>
        </p:txBody>
      </p:sp>
      <p:pic>
        <p:nvPicPr>
          <p:cNvPr id="5" name="Imagen 4"/>
          <p:cNvPicPr/>
          <p:nvPr/>
        </p:nvPicPr>
        <p:blipFill>
          <a:blip r:embed="rId2">
            <a:extLst>
              <a:ext uri="{28A0092B-C50C-407E-A947-70E740481C1C}">
                <a14:useLocalDpi xmlns:a14="http://schemas.microsoft.com/office/drawing/2010/main" val="0"/>
              </a:ext>
            </a:extLst>
          </a:blip>
          <a:srcRect/>
          <a:stretch>
            <a:fillRect/>
          </a:stretch>
        </p:blipFill>
        <p:spPr bwMode="auto">
          <a:xfrm>
            <a:off x="3206432" y="729295"/>
            <a:ext cx="5779135" cy="5752517"/>
          </a:xfrm>
          <a:prstGeom prst="rect">
            <a:avLst/>
          </a:prstGeom>
          <a:ln>
            <a:noFill/>
          </a:ln>
          <a:effectLst>
            <a:outerShdw blurRad="292100" dist="139700" dir="2700000" algn="tl" rotWithShape="0">
              <a:srgbClr val="333333">
                <a:alpha val="65000"/>
              </a:srgbClr>
            </a:outerShdw>
          </a:effec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094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8 Diagrama"/>
          <p:cNvGraphicFramePr/>
          <p:nvPr>
            <p:extLst>
              <p:ext uri="{D42A27DB-BD31-4B8C-83A1-F6EECF244321}">
                <p14:modId xmlns:p14="http://schemas.microsoft.com/office/powerpoint/2010/main" val="1205701046"/>
              </p:ext>
            </p:extLst>
          </p:nvPr>
        </p:nvGraphicFramePr>
        <p:xfrm>
          <a:off x="2872518" y="721895"/>
          <a:ext cx="6858048" cy="54811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p:cNvSpPr txBox="1"/>
          <p:nvPr/>
        </p:nvSpPr>
        <p:spPr>
          <a:xfrm>
            <a:off x="4126832" y="228600"/>
            <a:ext cx="4090736" cy="372979"/>
          </a:xfrm>
          <a:prstGeom prst="rect">
            <a:avLst/>
          </a:prstGeom>
          <a:noFill/>
        </p:spPr>
        <p:txBody>
          <a:bodyPr wrap="square" rtlCol="0">
            <a:spAutoFit/>
          </a:bodyPr>
          <a:lstStyle/>
          <a:p>
            <a:pPr algn="ctr"/>
            <a:r>
              <a:rPr lang="es-VE" b="1" dirty="0" smtClean="0"/>
              <a:t>CONTENIDO</a:t>
            </a:r>
            <a:endParaRPr lang="es-VE" b="1" dirty="0"/>
          </a:p>
        </p:txBody>
      </p:sp>
      <p:pic>
        <p:nvPicPr>
          <p:cNvPr id="6"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742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1756611" y="127943"/>
            <a:ext cx="8138778" cy="663933"/>
            <a:chOff x="0" y="0"/>
            <a:chExt cx="7358146" cy="663933"/>
          </a:xfrm>
          <a:scene3d>
            <a:camera prst="orthographicFront"/>
            <a:lightRig rig="threePt" dir="t">
              <a:rot lat="0" lon="0" rev="7500000"/>
            </a:lightRig>
          </a:scene3d>
        </p:grpSpPr>
        <p:sp>
          <p:nvSpPr>
            <p:cNvPr id="5" name="Rectángulo redondeado 4"/>
            <p:cNvSpPr/>
            <p:nvPr/>
          </p:nvSpPr>
          <p:spPr>
            <a:xfrm>
              <a:off x="0" y="0"/>
              <a:ext cx="7358146" cy="538200"/>
            </a:xfrm>
            <a:prstGeom prst="roundRect">
              <a:avLst/>
            </a:prstGeom>
            <a:ln>
              <a:noFill/>
            </a:ln>
            <a:effectLst>
              <a:outerShdw blurRad="190500" dist="228600" dir="2700000" algn="ctr">
                <a:srgbClr val="000000">
                  <a:alpha val="30000"/>
                </a:srgbClr>
              </a:outerShdw>
              <a:reflection blurRad="6350" stA="50000" endA="300" endPos="90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sp>
        <p:sp>
          <p:nvSpPr>
            <p:cNvPr id="6" name="Rectángulo 5"/>
            <p:cNvSpPr/>
            <p:nvPr/>
          </p:nvSpPr>
          <p:spPr>
            <a:xfrm>
              <a:off x="26273" y="252664"/>
              <a:ext cx="7305600" cy="41126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endParaRPr lang="es-VE" sz="2000" dirty="0" smtClean="0">
                <a:latin typeface="Arial" panose="020B0604020202020204" pitchFamily="34" charset="0"/>
                <a:cs typeface="Arial" panose="020B0604020202020204" pitchFamily="34" charset="0"/>
              </a:endParaRPr>
            </a:p>
            <a:p>
              <a:pPr algn="ctr"/>
              <a:r>
                <a:rPr lang="es-VE" sz="2000" dirty="0" smtClean="0">
                  <a:latin typeface="Arial" panose="020B0604020202020204" pitchFamily="34" charset="0"/>
                  <a:cs typeface="Arial" panose="020B0604020202020204" pitchFamily="34" charset="0"/>
                </a:rPr>
                <a:t>OBJETIVO </a:t>
              </a:r>
              <a:r>
                <a:rPr lang="es-VE" sz="2000" dirty="0">
                  <a:latin typeface="Arial" panose="020B0604020202020204" pitchFamily="34" charset="0"/>
                  <a:cs typeface="Arial" panose="020B0604020202020204" pitchFamily="34" charset="0"/>
                </a:rPr>
                <a:t>Nº2    Definir Los Requerimientos Del Sistema BIDIPROYECT.</a:t>
              </a:r>
            </a:p>
            <a:p>
              <a:pPr algn="ctr"/>
              <a:endParaRPr lang="es-VE" sz="2800" dirty="0">
                <a:latin typeface="Arial" panose="020B0604020202020204" pitchFamily="34" charset="0"/>
                <a:cs typeface="Arial" panose="020B0604020202020204" pitchFamily="34" charset="0"/>
              </a:endParaRPr>
            </a:p>
          </p:txBody>
        </p:sp>
      </p:grpSp>
      <p:sp>
        <p:nvSpPr>
          <p:cNvPr id="7" name="Rectángulo 6"/>
          <p:cNvSpPr/>
          <p:nvPr/>
        </p:nvSpPr>
        <p:spPr>
          <a:xfrm>
            <a:off x="2994442" y="1092666"/>
            <a:ext cx="5025607" cy="369332"/>
          </a:xfrm>
          <a:prstGeom prst="rect">
            <a:avLst/>
          </a:prstGeom>
        </p:spPr>
        <p:txBody>
          <a:bodyPr wrap="none">
            <a:spAutoFit/>
          </a:bodyPr>
          <a:lstStyle/>
          <a:p>
            <a:r>
              <a:rPr lang="es-VE" b="1" cap="all" dirty="0" smtClean="0">
                <a:latin typeface="Calibri" panose="020F0502020204030204" pitchFamily="34" charset="0"/>
                <a:ea typeface="Calibri" panose="020F0502020204030204" pitchFamily="34" charset="0"/>
              </a:rPr>
              <a:t>ACTIVIDAD 08: Definir </a:t>
            </a:r>
            <a:r>
              <a:rPr lang="es-VE" b="1" cap="all" dirty="0">
                <a:latin typeface="Calibri" panose="020F0502020204030204" pitchFamily="34" charset="0"/>
                <a:ea typeface="Calibri" panose="020F0502020204030204" pitchFamily="34" charset="0"/>
              </a:rPr>
              <a:t>requisitos funcionales</a:t>
            </a:r>
            <a:endParaRPr lang="es-VE" dirty="0"/>
          </a:p>
        </p:txBody>
      </p:sp>
      <p:graphicFrame>
        <p:nvGraphicFramePr>
          <p:cNvPr id="9" name="Tabla 8"/>
          <p:cNvGraphicFramePr>
            <a:graphicFrameLocks noGrp="1"/>
          </p:cNvGraphicFramePr>
          <p:nvPr>
            <p:extLst>
              <p:ext uri="{D42A27DB-BD31-4B8C-83A1-F6EECF244321}">
                <p14:modId xmlns:p14="http://schemas.microsoft.com/office/powerpoint/2010/main" val="3483424783"/>
              </p:ext>
            </p:extLst>
          </p:nvPr>
        </p:nvGraphicFramePr>
        <p:xfrm>
          <a:off x="1215191" y="1461998"/>
          <a:ext cx="9577136" cy="5087870"/>
        </p:xfrm>
        <a:graphic>
          <a:graphicData uri="http://schemas.openxmlformats.org/drawingml/2006/table">
            <a:tbl>
              <a:tblPr firstRow="1" firstCol="1" bandRow="1"/>
              <a:tblGrid>
                <a:gridCol w="1277168"/>
                <a:gridCol w="6460713"/>
                <a:gridCol w="1839255"/>
              </a:tblGrid>
              <a:tr h="230247">
                <a:tc gridSpan="3">
                  <a:txBody>
                    <a:bodyPr/>
                    <a:lstStyle/>
                    <a:p>
                      <a:pPr algn="ctr">
                        <a:lnSpc>
                          <a:spcPct val="150000"/>
                        </a:lnSpc>
                        <a:spcAft>
                          <a:spcPts val="1000"/>
                        </a:spcAft>
                      </a:pPr>
                      <a:r>
                        <a:rPr lang="es-VE" sz="1200" b="1" dirty="0">
                          <a:solidFill>
                            <a:srgbClr val="000000"/>
                          </a:solidFill>
                          <a:effectLst/>
                          <a:latin typeface="Arial" panose="020B0604020202020204" pitchFamily="34" charset="0"/>
                          <a:ea typeface="Calibri" panose="020F0502020204030204" pitchFamily="34" charset="0"/>
                        </a:rPr>
                        <a:t>Requisitos Funcionales</a:t>
                      </a:r>
                      <a:endParaRPr lang="es-VE" sz="1200" dirty="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hMerge="1">
                  <a:txBody>
                    <a:bodyPr/>
                    <a:lstStyle/>
                    <a:p>
                      <a:endParaRPr lang="es-VE"/>
                    </a:p>
                  </a:txBody>
                  <a:tcPr/>
                </a:tc>
                <a:tc hMerge="1">
                  <a:txBody>
                    <a:bodyPr/>
                    <a:lstStyle/>
                    <a:p>
                      <a:endParaRPr lang="es-VE"/>
                    </a:p>
                  </a:txBody>
                  <a:tcPr/>
                </a:tc>
              </a:tr>
              <a:tr h="230247">
                <a:tc>
                  <a:txBody>
                    <a:bodyPr/>
                    <a:lstStyle/>
                    <a:p>
                      <a:pPr algn="ctr">
                        <a:lnSpc>
                          <a:spcPct val="150000"/>
                        </a:lnSpc>
                        <a:spcAft>
                          <a:spcPts val="1000"/>
                        </a:spcAft>
                      </a:pPr>
                      <a:r>
                        <a:rPr lang="es-VE" sz="1200" b="1">
                          <a:solidFill>
                            <a:srgbClr val="000000"/>
                          </a:solidFill>
                          <a:effectLst/>
                          <a:latin typeface="Arial" panose="020B0604020202020204" pitchFamily="34" charset="0"/>
                          <a:ea typeface="Calibri" panose="020F0502020204030204" pitchFamily="34" charset="0"/>
                        </a:rPr>
                        <a:t>ID</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a:txBody>
                    <a:bodyPr/>
                    <a:lstStyle/>
                    <a:p>
                      <a:pPr algn="ctr">
                        <a:lnSpc>
                          <a:spcPct val="150000"/>
                        </a:lnSpc>
                        <a:spcAft>
                          <a:spcPts val="1000"/>
                        </a:spcAft>
                      </a:pPr>
                      <a:r>
                        <a:rPr lang="es-VE" sz="1200" b="1" dirty="0">
                          <a:solidFill>
                            <a:srgbClr val="000000"/>
                          </a:solidFill>
                          <a:effectLst/>
                          <a:latin typeface="Arial" panose="020B0604020202020204" pitchFamily="34" charset="0"/>
                          <a:ea typeface="Calibri" panose="020F0502020204030204" pitchFamily="34" charset="0"/>
                        </a:rPr>
                        <a:t>Descripción</a:t>
                      </a:r>
                      <a:endParaRPr lang="es-VE" sz="1200" dirty="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a:txBody>
                    <a:bodyPr/>
                    <a:lstStyle/>
                    <a:p>
                      <a:pPr algn="ctr">
                        <a:lnSpc>
                          <a:spcPct val="150000"/>
                        </a:lnSpc>
                        <a:spcAft>
                          <a:spcPts val="1000"/>
                        </a:spcAft>
                      </a:pPr>
                      <a:r>
                        <a:rPr lang="es-VE" sz="1200" b="1">
                          <a:solidFill>
                            <a:srgbClr val="000000"/>
                          </a:solidFill>
                          <a:effectLst/>
                          <a:latin typeface="Arial" panose="020B0604020202020204" pitchFamily="34" charset="0"/>
                          <a:ea typeface="Calibri" panose="020F0502020204030204" pitchFamily="34" charset="0"/>
                        </a:rPr>
                        <a:t>Prioridad</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r>
              <a:tr h="483556">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RF-01</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Acceder la base de datos desarrollada para almacenar la información requerida para el funcionamiento de la aplicación.</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Alta</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346715">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RF-02</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Permitir a los usuarios identificarse en el sistema para acceder a los módulos a los cuales tenga privilegios</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Alta</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326327">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RF-03</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Permitir a los usuarios “administradores” poder registrar una cuenta de usuario</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Alta</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483556">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RF-04</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Permitir a los usuarios con perfil “consulta”, y “administradores”, poder actualizar sus contraseñas de acceso</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Media</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798014">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RF-05</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Permitir a los usuarios “administradores” poder registrar los datos de uso del sistema y la información de los proyectos recibidos y cargar en sistema los archivos asociados a los proyectos entregados por los estudiantes</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Alta</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483556">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RF-06</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ES" sz="1200">
                          <a:solidFill>
                            <a:srgbClr val="000000"/>
                          </a:solidFill>
                          <a:effectLst/>
                          <a:latin typeface="Arial" panose="020B0604020202020204" pitchFamily="34" charset="0"/>
                          <a:ea typeface="Calibri" panose="020F0502020204030204" pitchFamily="34" charset="0"/>
                        </a:rPr>
                        <a:t>Permitir a los usuarios “administradores” poder actualizar y/o modificar la información contenida en la base de datos.</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Alta</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326327">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RF-07</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Permitir a todos los usuarios acceder a los módulos de consultas de proyectos</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Alta</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346715">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RF-08</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Permitir a los usuarios poder visualizar y/o descargar los archivos asociados a los proyectos consultados</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Alta</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326327">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RF-09</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Permitir a los usuarios “administradores” poder visualizar e imprimir reportes estadísticos del sistema.</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Media</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326327">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RF-10</a:t>
                      </a:r>
                      <a:endParaRPr lang="es-VE" sz="120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dirty="0">
                          <a:solidFill>
                            <a:srgbClr val="000000"/>
                          </a:solidFill>
                          <a:effectLst/>
                          <a:latin typeface="Arial" panose="020B0604020202020204" pitchFamily="34" charset="0"/>
                          <a:ea typeface="Calibri" panose="020F0502020204030204" pitchFamily="34" charset="0"/>
                        </a:rPr>
                        <a:t>Permitir a los usuarios “administradores” poder imprimir las cartas de solvencias académicas.</a:t>
                      </a:r>
                      <a:endParaRPr lang="es-VE" sz="1200" dirty="0">
                        <a:solidFill>
                          <a:srgbClr val="000000"/>
                        </a:solidFill>
                        <a:effectLst/>
                        <a:latin typeface="Calibri" panose="020F0502020204030204" pitchFamily="34" charset="0"/>
                        <a:ea typeface="Calibri" panose="020F0502020204030204" pitchFamily="34" charset="0"/>
                      </a:endParaRPr>
                    </a:p>
                  </a:txBody>
                  <a:tcPr marL="17095" marR="17095" marT="993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dirty="0">
                          <a:solidFill>
                            <a:srgbClr val="000000"/>
                          </a:solidFill>
                          <a:effectLst/>
                          <a:latin typeface="Arial" panose="020B0604020202020204" pitchFamily="34" charset="0"/>
                          <a:ea typeface="Calibri" panose="020F0502020204030204" pitchFamily="34" charset="0"/>
                        </a:rPr>
                        <a:t>Alta</a:t>
                      </a:r>
                      <a:endParaRPr lang="es-VE" sz="1200" dirty="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bl>
          </a:graphicData>
        </a:graphic>
      </p:graphicFrame>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32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937498" y="477071"/>
            <a:ext cx="5357236" cy="369332"/>
          </a:xfrm>
          <a:prstGeom prst="rect">
            <a:avLst/>
          </a:prstGeom>
        </p:spPr>
        <p:txBody>
          <a:bodyPr wrap="none">
            <a:spAutoFit/>
          </a:bodyPr>
          <a:lstStyle/>
          <a:p>
            <a:r>
              <a:rPr lang="es-VE" b="1" dirty="0">
                <a:latin typeface="Calibri" panose="020F0502020204030204" pitchFamily="34" charset="0"/>
                <a:ea typeface="Calibri" panose="020F0502020204030204" pitchFamily="34" charset="0"/>
              </a:rPr>
              <a:t>ACTIVIDAD </a:t>
            </a:r>
            <a:r>
              <a:rPr lang="es-VE" b="1" dirty="0" smtClean="0">
                <a:latin typeface="Calibri" panose="020F0502020204030204" pitchFamily="34" charset="0"/>
                <a:ea typeface="Calibri" panose="020F0502020204030204" pitchFamily="34" charset="0"/>
              </a:rPr>
              <a:t>09:</a:t>
            </a:r>
            <a:r>
              <a:rPr lang="es-VE" b="1" cap="all" dirty="0" smtClean="0">
                <a:latin typeface="Calibri" panose="020F0502020204030204" pitchFamily="34" charset="0"/>
                <a:ea typeface="Calibri" panose="020F0502020204030204" pitchFamily="34" charset="0"/>
              </a:rPr>
              <a:t> </a:t>
            </a:r>
            <a:r>
              <a:rPr lang="es-VE" b="1" cap="all" dirty="0">
                <a:latin typeface="Calibri" panose="020F0502020204030204" pitchFamily="34" charset="0"/>
                <a:ea typeface="Calibri" panose="020F0502020204030204" pitchFamily="34" charset="0"/>
              </a:rPr>
              <a:t>Definir requisitos NO funcionales</a:t>
            </a:r>
            <a:endParaRPr lang="es-VE" dirty="0"/>
          </a:p>
        </p:txBody>
      </p:sp>
      <p:graphicFrame>
        <p:nvGraphicFramePr>
          <p:cNvPr id="5" name="Tabla 4"/>
          <p:cNvGraphicFramePr>
            <a:graphicFrameLocks noGrp="1"/>
          </p:cNvGraphicFramePr>
          <p:nvPr>
            <p:extLst>
              <p:ext uri="{D42A27DB-BD31-4B8C-83A1-F6EECF244321}">
                <p14:modId xmlns:p14="http://schemas.microsoft.com/office/powerpoint/2010/main" val="3639653140"/>
              </p:ext>
            </p:extLst>
          </p:nvPr>
        </p:nvGraphicFramePr>
        <p:xfrm>
          <a:off x="1600200" y="1070813"/>
          <a:ext cx="9541042" cy="5615920"/>
        </p:xfrm>
        <a:graphic>
          <a:graphicData uri="http://schemas.openxmlformats.org/drawingml/2006/table">
            <a:tbl>
              <a:tblPr firstRow="1" firstCol="1" bandRow="1"/>
              <a:tblGrid>
                <a:gridCol w="1272355"/>
                <a:gridCol w="6436365"/>
                <a:gridCol w="1832322"/>
              </a:tblGrid>
              <a:tr h="290501">
                <a:tc gridSpan="3">
                  <a:txBody>
                    <a:bodyPr/>
                    <a:lstStyle/>
                    <a:p>
                      <a:pPr algn="ctr">
                        <a:lnSpc>
                          <a:spcPct val="150000"/>
                        </a:lnSpc>
                        <a:spcBef>
                          <a:spcPts val="600"/>
                        </a:spcBef>
                        <a:spcAft>
                          <a:spcPts val="600"/>
                        </a:spcAft>
                      </a:pPr>
                      <a:r>
                        <a:rPr lang="es-VE" sz="1400" b="1" dirty="0">
                          <a:solidFill>
                            <a:srgbClr val="000000"/>
                          </a:solidFill>
                          <a:effectLst/>
                          <a:latin typeface="Arial" panose="020B0604020202020204" pitchFamily="34" charset="0"/>
                          <a:ea typeface="Calibri" panose="020F0502020204030204" pitchFamily="34" charset="0"/>
                        </a:rPr>
                        <a:t>Requisitos No Funcionales</a:t>
                      </a:r>
                      <a:endParaRPr lang="es-VE" sz="1400" dirty="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hMerge="1">
                  <a:txBody>
                    <a:bodyPr/>
                    <a:lstStyle/>
                    <a:p>
                      <a:endParaRPr lang="es-VE"/>
                    </a:p>
                  </a:txBody>
                  <a:tcPr/>
                </a:tc>
                <a:tc hMerge="1">
                  <a:txBody>
                    <a:bodyPr/>
                    <a:lstStyle/>
                    <a:p>
                      <a:endParaRPr lang="es-VE"/>
                    </a:p>
                  </a:txBody>
                  <a:tcPr/>
                </a:tc>
              </a:tr>
              <a:tr h="290501">
                <a:tc>
                  <a:txBody>
                    <a:bodyPr/>
                    <a:lstStyle/>
                    <a:p>
                      <a:pPr algn="ctr">
                        <a:lnSpc>
                          <a:spcPct val="150000"/>
                        </a:lnSpc>
                        <a:spcAft>
                          <a:spcPts val="1000"/>
                        </a:spcAft>
                      </a:pPr>
                      <a:r>
                        <a:rPr lang="es-VE" sz="1400" b="1">
                          <a:solidFill>
                            <a:srgbClr val="000000"/>
                          </a:solidFill>
                          <a:effectLst/>
                          <a:latin typeface="Arial" panose="020B0604020202020204" pitchFamily="34" charset="0"/>
                          <a:ea typeface="Calibri" panose="020F0502020204030204" pitchFamily="34" charset="0"/>
                        </a:rPr>
                        <a:t>ID</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a:txBody>
                    <a:bodyPr/>
                    <a:lstStyle/>
                    <a:p>
                      <a:pPr algn="ctr">
                        <a:lnSpc>
                          <a:spcPct val="150000"/>
                        </a:lnSpc>
                        <a:spcAft>
                          <a:spcPts val="1000"/>
                        </a:spcAft>
                      </a:pPr>
                      <a:r>
                        <a:rPr lang="es-VE" sz="1400" b="1">
                          <a:solidFill>
                            <a:srgbClr val="000000"/>
                          </a:solidFill>
                          <a:effectLst/>
                          <a:latin typeface="Arial" panose="020B0604020202020204" pitchFamily="34" charset="0"/>
                          <a:ea typeface="Calibri" panose="020F0502020204030204" pitchFamily="34" charset="0"/>
                        </a:rPr>
                        <a:t>Descripción</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a:txBody>
                    <a:bodyPr/>
                    <a:lstStyle/>
                    <a:p>
                      <a:pPr algn="ctr">
                        <a:lnSpc>
                          <a:spcPct val="150000"/>
                        </a:lnSpc>
                        <a:spcAft>
                          <a:spcPts val="1000"/>
                        </a:spcAft>
                      </a:pPr>
                      <a:r>
                        <a:rPr lang="es-VE" sz="1400" b="1">
                          <a:solidFill>
                            <a:srgbClr val="000000"/>
                          </a:solidFill>
                          <a:effectLst/>
                          <a:latin typeface="Arial" panose="020B0604020202020204" pitchFamily="34" charset="0"/>
                          <a:ea typeface="Calibri" panose="020F0502020204030204" pitchFamily="34" charset="0"/>
                        </a:rPr>
                        <a:t>Prioridad</a:t>
                      </a:r>
                      <a:endParaRPr lang="es-VE" sz="14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r>
              <a:tr h="858028">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RNF-01</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400" dirty="0">
                          <a:solidFill>
                            <a:srgbClr val="000000"/>
                          </a:solidFill>
                          <a:effectLst/>
                          <a:latin typeface="Arial" panose="020B0604020202020204" pitchFamily="34" charset="0"/>
                          <a:ea typeface="Calibri" panose="020F0502020204030204" pitchFamily="34" charset="0"/>
                        </a:rPr>
                        <a:t>Desarrollar una aplicación para su ejecución en una estación de trabajo (PC) para el control de entregas de proyectos y resguardo de los mismos para ser consultados por la comunidad estudiantil</a:t>
                      </a:r>
                      <a:endParaRPr lang="es-VE" sz="1400" dirty="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Alta</a:t>
                      </a:r>
                      <a:endParaRPr lang="es-VE" sz="14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647493">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RNF-02</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400">
                          <a:solidFill>
                            <a:srgbClr val="000000"/>
                          </a:solidFill>
                          <a:effectLst/>
                          <a:latin typeface="Arial" panose="020B0604020202020204" pitchFamily="34" charset="0"/>
                          <a:ea typeface="Calibri" panose="020F0502020204030204" pitchFamily="34" charset="0"/>
                        </a:rPr>
                        <a:t>Disponer de dispositivos de protección eléctrica (UPS) que protejan al equipo computacional de pérdida y/o daños en la información por fallas de energía.</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Alta</a:t>
                      </a:r>
                      <a:endParaRPr lang="es-VE" sz="14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647493">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RNF-03</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400">
                          <a:solidFill>
                            <a:srgbClr val="000000"/>
                          </a:solidFill>
                          <a:effectLst/>
                          <a:latin typeface="Arial" panose="020B0604020202020204" pitchFamily="34" charset="0"/>
                          <a:ea typeface="Calibri" panose="020F0502020204030204" pitchFamily="34" charset="0"/>
                        </a:rPr>
                        <a:t>Desarrollar una interfaz de usuario que sea sencilla e intuitiva para el usuario y de acuerdo con la imagen de la institución.</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Alta</a:t>
                      </a:r>
                      <a:endParaRPr lang="es-VE" sz="14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647493">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RNF-04</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400">
                          <a:solidFill>
                            <a:srgbClr val="000000"/>
                          </a:solidFill>
                          <a:effectLst/>
                          <a:latin typeface="Arial" panose="020B0604020202020204" pitchFamily="34" charset="0"/>
                          <a:ea typeface="Calibri" panose="020F0502020204030204" pitchFamily="34" charset="0"/>
                        </a:rPr>
                        <a:t>Garantizar la seguridad del sistema con respecto a la información y datos que se manejan tales sean documentos, archivos y contraseñas.</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Alta</a:t>
                      </a:r>
                      <a:endParaRPr lang="es-VE" sz="14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436960">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RNF-05</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400">
                          <a:solidFill>
                            <a:srgbClr val="000000"/>
                          </a:solidFill>
                          <a:effectLst/>
                          <a:latin typeface="Arial" panose="020B0604020202020204" pitchFamily="34" charset="0"/>
                          <a:ea typeface="Calibri" panose="020F0502020204030204" pitchFamily="34" charset="0"/>
                        </a:rPr>
                        <a:t>Incorporar sistema de ayuda al usuario en los diferentes módulos del sistema</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Alta</a:t>
                      </a:r>
                      <a:endParaRPr lang="es-VE" sz="14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647493">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RNF-06</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400" dirty="0">
                          <a:solidFill>
                            <a:srgbClr val="000000"/>
                          </a:solidFill>
                          <a:effectLst/>
                          <a:latin typeface="Arial" panose="020B0604020202020204" pitchFamily="34" charset="0"/>
                          <a:ea typeface="Calibri" panose="020F0502020204030204" pitchFamily="34" charset="0"/>
                        </a:rPr>
                        <a:t>Mantenimiento: El sistema debe poseer manuales de usuario y de sistema de apoyo y consulta de la operatividad del sistema.</a:t>
                      </a:r>
                      <a:endParaRPr lang="es-VE" sz="1400" dirty="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Alta</a:t>
                      </a:r>
                      <a:endParaRPr lang="es-VE" sz="14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1068562">
                <a:tc>
                  <a:txBody>
                    <a:bodyPr/>
                    <a:lstStyle/>
                    <a:p>
                      <a:pPr algn="ctr">
                        <a:lnSpc>
                          <a:spcPct val="150000"/>
                        </a:lnSpc>
                        <a:spcAft>
                          <a:spcPts val="1000"/>
                        </a:spcAft>
                      </a:pPr>
                      <a:r>
                        <a:rPr lang="es-VE" sz="1400">
                          <a:solidFill>
                            <a:srgbClr val="000000"/>
                          </a:solidFill>
                          <a:effectLst/>
                          <a:latin typeface="Arial" panose="020B0604020202020204" pitchFamily="34" charset="0"/>
                          <a:ea typeface="Calibri" panose="020F0502020204030204" pitchFamily="34" charset="0"/>
                        </a:rPr>
                        <a:t>RNF-07</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400">
                          <a:solidFill>
                            <a:srgbClr val="000000"/>
                          </a:solidFill>
                          <a:effectLst/>
                          <a:latin typeface="Arial" panose="020B0604020202020204" pitchFamily="34" charset="0"/>
                          <a:ea typeface="Calibri" panose="020F0502020204030204" pitchFamily="34" charset="0"/>
                        </a:rPr>
                        <a:t>Garantizar el desempeño del sistema informático a los diferentes usuarios. En este sentido la información almacenada o registros realizados podrán ser consultados y actualizados permanente, sin que se afecte el tiempo de respuesta</a:t>
                      </a:r>
                      <a:endParaRPr lang="es-VE" sz="1400">
                        <a:solidFill>
                          <a:srgbClr val="000000"/>
                        </a:solidFill>
                        <a:effectLst/>
                        <a:latin typeface="Calibri" panose="020F0502020204030204" pitchFamily="34" charset="0"/>
                        <a:ea typeface="Calibri" panose="020F0502020204030204" pitchFamily="34" charset="0"/>
                      </a:endParaRPr>
                    </a:p>
                  </a:txBody>
                  <a:tcPr marL="19193" marR="19193" marT="11159"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400" dirty="0">
                          <a:solidFill>
                            <a:srgbClr val="000000"/>
                          </a:solidFill>
                          <a:effectLst/>
                          <a:latin typeface="Arial" panose="020B0604020202020204" pitchFamily="34" charset="0"/>
                          <a:ea typeface="Calibri" panose="020F0502020204030204" pitchFamily="34" charset="0"/>
                        </a:rPr>
                        <a:t>Alta</a:t>
                      </a:r>
                      <a:endParaRPr lang="es-VE" sz="1400" dirty="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bl>
          </a:graphicData>
        </a:graphic>
      </p:graphicFrame>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1775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1580147" y="145874"/>
            <a:ext cx="9819189" cy="648209"/>
          </a:xfrm>
          <a:prstGeom prst="roundRect">
            <a:avLst/>
          </a:prstGeom>
          <a:ln>
            <a:noFill/>
          </a:ln>
          <a:effectLst>
            <a:outerShdw blurRad="190500" dist="228600" dir="2700000" algn="ctr">
              <a:srgbClr val="000000">
                <a:alpha val="30000"/>
              </a:srgbClr>
            </a:outerShdw>
            <a:reflection blurRad="6350" stA="50000" endA="300" endPos="90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a:lstStyle/>
          <a:p>
            <a:r>
              <a:rPr lang="es-VE" dirty="0" smtClean="0">
                <a:solidFill>
                  <a:schemeClr val="tx1"/>
                </a:solidFill>
                <a:latin typeface="Calibri" panose="020F0502020204030204" pitchFamily="34" charset="0"/>
                <a:ea typeface="Calibri" panose="020F0502020204030204" pitchFamily="34" charset="0"/>
              </a:rPr>
              <a:t>OBJETIVO </a:t>
            </a:r>
            <a:r>
              <a:rPr lang="es-VE" dirty="0">
                <a:solidFill>
                  <a:schemeClr val="tx1"/>
                </a:solidFill>
                <a:latin typeface="Calibri" panose="020F0502020204030204" pitchFamily="34" charset="0"/>
                <a:ea typeface="Calibri" panose="020F0502020204030204" pitchFamily="34" charset="0"/>
              </a:rPr>
              <a:t>ESPECÍFICO  </a:t>
            </a:r>
            <a:r>
              <a:rPr lang="es-VE" b="1" dirty="0">
                <a:latin typeface="Calibri" panose="020F0502020204030204" pitchFamily="34" charset="0"/>
                <a:ea typeface="Calibri" panose="020F0502020204030204" pitchFamily="34" charset="0"/>
              </a:rPr>
              <a:t>3</a:t>
            </a:r>
            <a:r>
              <a:rPr lang="es-VE" dirty="0">
                <a:latin typeface="Calibri" panose="020F0502020204030204" pitchFamily="34" charset="0"/>
                <a:ea typeface="Calibri" panose="020F0502020204030204" pitchFamily="34" charset="0"/>
              </a:rPr>
              <a:t>: Realizar el modelado del sistema de control de entregas de proyectos del PNFI de la UPTJAA Extensión El Tigre</a:t>
            </a:r>
            <a:endParaRPr lang="es-VE" dirty="0"/>
          </a:p>
          <a:p>
            <a:endParaRPr lang="es-VE" dirty="0"/>
          </a:p>
        </p:txBody>
      </p:sp>
      <p:sp>
        <p:nvSpPr>
          <p:cNvPr id="8" name="Rectángulo 7"/>
          <p:cNvSpPr/>
          <p:nvPr/>
        </p:nvSpPr>
        <p:spPr>
          <a:xfrm>
            <a:off x="1712494" y="1018219"/>
            <a:ext cx="9686842" cy="507831"/>
          </a:xfrm>
          <a:prstGeom prst="rect">
            <a:avLst/>
          </a:prstGeom>
        </p:spPr>
        <p:txBody>
          <a:bodyPr wrap="square">
            <a:spAutoFit/>
          </a:bodyPr>
          <a:lstStyle/>
          <a:p>
            <a:pPr algn="just">
              <a:lnSpc>
                <a:spcPct val="150000"/>
              </a:lnSpc>
              <a:spcBef>
                <a:spcPts val="285"/>
              </a:spcBef>
              <a:spcAft>
                <a:spcPts val="1000"/>
              </a:spcAft>
            </a:pPr>
            <a:r>
              <a:rPr lang="es-VE" b="1" dirty="0">
                <a:latin typeface="Arial" panose="020B0604020202020204" pitchFamily="34" charset="0"/>
                <a:ea typeface="Calibri" panose="020F0502020204030204" pitchFamily="34" charset="0"/>
              </a:rPr>
              <a:t>ACTIVIDAD </a:t>
            </a:r>
            <a:r>
              <a:rPr lang="es-VE" b="1" dirty="0" smtClean="0">
                <a:latin typeface="Arial" panose="020B0604020202020204" pitchFamily="34" charset="0"/>
                <a:ea typeface="Calibri" panose="020F0502020204030204" pitchFamily="34" charset="0"/>
              </a:rPr>
              <a:t>10: </a:t>
            </a:r>
            <a:r>
              <a:rPr lang="es-ES" dirty="0">
                <a:solidFill>
                  <a:srgbClr val="000000"/>
                </a:solidFill>
                <a:latin typeface="Arial" panose="020B0604020202020204" pitchFamily="34" charset="0"/>
                <a:ea typeface="Times New Roman" panose="02020603050405020304" pitchFamily="18" charset="0"/>
              </a:rPr>
              <a:t>ELABORAR LOS CASOS DE USOS DEL SISTEMA.</a:t>
            </a:r>
            <a:endParaRPr lang="es-VE" sz="1600" dirty="0">
              <a:effectLst/>
              <a:latin typeface="Calibri" panose="020F0502020204030204" pitchFamily="34" charset="0"/>
              <a:ea typeface="Calibri" panose="020F0502020204030204" pitchFamily="34" charset="0"/>
            </a:endParaRPr>
          </a:p>
        </p:txBody>
      </p:sp>
      <p:sp>
        <p:nvSpPr>
          <p:cNvPr id="10" name="CuadroTexto 9"/>
          <p:cNvSpPr txBox="1"/>
          <p:nvPr/>
        </p:nvSpPr>
        <p:spPr>
          <a:xfrm>
            <a:off x="1712494" y="1526050"/>
            <a:ext cx="9637294" cy="646331"/>
          </a:xfrm>
          <a:prstGeom prst="rect">
            <a:avLst/>
          </a:prstGeom>
          <a:noFill/>
        </p:spPr>
        <p:txBody>
          <a:bodyPr wrap="square" rtlCol="0">
            <a:spAutoFit/>
          </a:bodyPr>
          <a:lstStyle/>
          <a:p>
            <a:r>
              <a:rPr lang="es-VE" dirty="0"/>
              <a:t>Caso de Uso Sistema Biblioteca Digital de Proyectos de Informática (BIDIPROYECT)</a:t>
            </a:r>
          </a:p>
          <a:p>
            <a:endParaRPr lang="es-VE"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Imagen 10"/>
          <p:cNvPicPr/>
          <p:nvPr/>
        </p:nvPicPr>
        <p:blipFill>
          <a:blip r:embed="rId3">
            <a:extLst>
              <a:ext uri="{28A0092B-C50C-407E-A947-70E740481C1C}">
                <a14:useLocalDpi xmlns:a14="http://schemas.microsoft.com/office/drawing/2010/main" val="0"/>
              </a:ext>
            </a:extLst>
          </a:blip>
          <a:stretch>
            <a:fillRect/>
          </a:stretch>
        </p:blipFill>
        <p:spPr>
          <a:xfrm>
            <a:off x="3245016" y="2172382"/>
            <a:ext cx="6067425" cy="3927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17238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 de texto 2"/>
          <p:cNvSpPr txBox="1">
            <a:spLocks noChangeArrowheads="1"/>
          </p:cNvSpPr>
          <p:nvPr/>
        </p:nvSpPr>
        <p:spPr bwMode="auto">
          <a:xfrm>
            <a:off x="2104522" y="490838"/>
            <a:ext cx="7821529" cy="410882"/>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gn="just" hangingPunct="1">
              <a:lnSpc>
                <a:spcPct val="115000"/>
              </a:lnSpc>
              <a:spcAft>
                <a:spcPts val="1000"/>
              </a:spcAft>
            </a:pPr>
            <a:r>
              <a:rPr lang="es-VE" dirty="0">
                <a:solidFill>
                  <a:srgbClr val="00000A"/>
                </a:solidFill>
                <a:effectLst/>
                <a:latin typeface="Arial" panose="020B0604020202020204" pitchFamily="34" charset="0"/>
                <a:ea typeface="Calibri" panose="020F0502020204030204" pitchFamily="34" charset="0"/>
                <a:cs typeface="Arial" panose="020B0604020202020204" pitchFamily="34" charset="0"/>
              </a:rPr>
              <a:t>Caso de Uso Nivel 1 </a:t>
            </a:r>
            <a:r>
              <a:rPr lang="es-VE" dirty="0" smtClean="0">
                <a:solidFill>
                  <a:srgbClr val="00000A"/>
                </a:solidFill>
                <a:effectLst/>
                <a:latin typeface="Arial" panose="020B0604020202020204" pitchFamily="34" charset="0"/>
                <a:ea typeface="Calibri" panose="020F0502020204030204" pitchFamily="34" charset="0"/>
                <a:cs typeface="Arial" panose="020B0604020202020204" pitchFamily="34" charset="0"/>
              </a:rPr>
              <a:t>Modulo </a:t>
            </a:r>
            <a:r>
              <a:rPr lang="es-VE" dirty="0">
                <a:solidFill>
                  <a:srgbClr val="00000A"/>
                </a:solidFill>
                <a:effectLst/>
                <a:latin typeface="Arial" panose="020B0604020202020204" pitchFamily="34" charset="0"/>
                <a:ea typeface="Calibri" panose="020F0502020204030204" pitchFamily="34" charset="0"/>
                <a:cs typeface="Arial" panose="020B0604020202020204" pitchFamily="34" charset="0"/>
              </a:rPr>
              <a:t>Archivo del Sistema BIDIPROYECT</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2104522" y="1774334"/>
            <a:ext cx="8217568" cy="3982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231824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532691" y="720991"/>
            <a:ext cx="6455614" cy="410882"/>
          </a:xfrm>
          <a:prstGeom prst="rect">
            <a:avLst/>
          </a:prstGeom>
        </p:spPr>
        <p:txBody>
          <a:bodyPr wrap="none">
            <a:spAutoFit/>
          </a:bodyPr>
          <a:lstStyle/>
          <a:p>
            <a:pPr algn="ctr">
              <a:lnSpc>
                <a:spcPct val="115000"/>
              </a:lnSpc>
              <a:spcAft>
                <a:spcPts val="1000"/>
              </a:spcAft>
            </a:pPr>
            <a:r>
              <a:rPr lang="es-VE" dirty="0">
                <a:latin typeface="Arial" panose="020B0604020202020204" pitchFamily="34" charset="0"/>
                <a:ea typeface="Calibri" panose="020F0502020204030204" pitchFamily="34" charset="0"/>
                <a:cs typeface="Arial" panose="020B0604020202020204" pitchFamily="34" charset="0"/>
              </a:rPr>
              <a:t>Caso de </a:t>
            </a:r>
            <a:r>
              <a:rPr lang="es-VE" dirty="0" smtClean="0">
                <a:latin typeface="Arial" panose="020B0604020202020204" pitchFamily="34" charset="0"/>
                <a:ea typeface="Calibri" panose="020F0502020204030204" pitchFamily="34" charset="0"/>
                <a:cs typeface="Arial" panose="020B0604020202020204" pitchFamily="34" charset="0"/>
              </a:rPr>
              <a:t>Uso Especifico </a:t>
            </a:r>
            <a:r>
              <a:rPr lang="es-VE" dirty="0">
                <a:latin typeface="Arial" panose="020B0604020202020204" pitchFamily="34" charset="0"/>
                <a:ea typeface="Calibri" panose="020F0502020204030204" pitchFamily="34" charset="0"/>
                <a:cs typeface="Arial" panose="020B0604020202020204" pitchFamily="34" charset="0"/>
              </a:rPr>
              <a:t>Registro del Sistema BIDIPROYECT</a:t>
            </a:r>
            <a:endParaRPr lang="es-VE"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Imagen 6"/>
          <p:cNvPicPr/>
          <p:nvPr/>
        </p:nvPicPr>
        <p:blipFill>
          <a:blip r:embed="rId3">
            <a:extLst>
              <a:ext uri="{28A0092B-C50C-407E-A947-70E740481C1C}">
                <a14:useLocalDpi xmlns:a14="http://schemas.microsoft.com/office/drawing/2010/main" val="0"/>
              </a:ext>
            </a:extLst>
          </a:blip>
          <a:stretch>
            <a:fillRect/>
          </a:stretch>
        </p:blipFill>
        <p:spPr>
          <a:xfrm>
            <a:off x="2249905" y="1710005"/>
            <a:ext cx="7964906" cy="3968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7197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29020" y="624738"/>
            <a:ext cx="6622326" cy="383823"/>
          </a:xfrm>
          <a:prstGeom prst="rect">
            <a:avLst/>
          </a:prstGeom>
        </p:spPr>
        <p:txBody>
          <a:bodyPr wrap="none">
            <a:spAutoFit/>
          </a:bodyPr>
          <a:lstStyle/>
          <a:p>
            <a:pPr algn="ctr">
              <a:lnSpc>
                <a:spcPct val="115000"/>
              </a:lnSpc>
              <a:spcAft>
                <a:spcPts val="1000"/>
              </a:spcAft>
            </a:pPr>
            <a:r>
              <a:rPr lang="es-VE" dirty="0">
                <a:latin typeface="Arial" panose="020B0604020202020204" pitchFamily="34" charset="0"/>
                <a:ea typeface="Calibri" panose="020F0502020204030204" pitchFamily="34" charset="0"/>
                <a:cs typeface="Arial" panose="020B0604020202020204" pitchFamily="34" charset="0"/>
              </a:rPr>
              <a:t>Caso de </a:t>
            </a:r>
            <a:r>
              <a:rPr lang="es-VE" dirty="0" smtClean="0">
                <a:latin typeface="Arial" panose="020B0604020202020204" pitchFamily="34" charset="0"/>
                <a:ea typeface="Calibri" panose="020F0502020204030204" pitchFamily="34" charset="0"/>
                <a:cs typeface="Arial" panose="020B0604020202020204" pitchFamily="34" charset="0"/>
              </a:rPr>
              <a:t>Uso Especifico Consultas del </a:t>
            </a:r>
            <a:r>
              <a:rPr lang="es-VE" dirty="0">
                <a:latin typeface="Arial" panose="020B0604020202020204" pitchFamily="34" charset="0"/>
                <a:ea typeface="Calibri" panose="020F0502020204030204" pitchFamily="34" charset="0"/>
                <a:cs typeface="Arial" panose="020B0604020202020204" pitchFamily="34" charset="0"/>
              </a:rPr>
              <a:t>Sistema BIDIPROYECT</a:t>
            </a:r>
            <a:endParaRPr lang="es-VE"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1864895" y="1166813"/>
            <a:ext cx="8000999" cy="4524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34166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361872" y="624738"/>
            <a:ext cx="6532558" cy="383823"/>
          </a:xfrm>
          <a:prstGeom prst="rect">
            <a:avLst/>
          </a:prstGeom>
        </p:spPr>
        <p:txBody>
          <a:bodyPr wrap="none">
            <a:spAutoFit/>
          </a:bodyPr>
          <a:lstStyle/>
          <a:p>
            <a:pPr algn="ctr">
              <a:lnSpc>
                <a:spcPct val="115000"/>
              </a:lnSpc>
              <a:spcAft>
                <a:spcPts val="1000"/>
              </a:spcAft>
            </a:pPr>
            <a:r>
              <a:rPr lang="es-VE" dirty="0">
                <a:latin typeface="Arial" panose="020B0604020202020204" pitchFamily="34" charset="0"/>
                <a:ea typeface="Calibri" panose="020F0502020204030204" pitchFamily="34" charset="0"/>
                <a:cs typeface="Arial" panose="020B0604020202020204" pitchFamily="34" charset="0"/>
              </a:rPr>
              <a:t>Caso de </a:t>
            </a:r>
            <a:r>
              <a:rPr lang="es-VE" dirty="0" smtClean="0">
                <a:latin typeface="Arial" panose="020B0604020202020204" pitchFamily="34" charset="0"/>
                <a:ea typeface="Calibri" panose="020F0502020204030204" pitchFamily="34" charset="0"/>
                <a:cs typeface="Arial" panose="020B0604020202020204" pitchFamily="34" charset="0"/>
              </a:rPr>
              <a:t>Uso Especifico </a:t>
            </a:r>
            <a:r>
              <a:rPr lang="es-VE" dirty="0">
                <a:latin typeface="Arial" panose="020B0604020202020204" pitchFamily="34" charset="0"/>
                <a:ea typeface="Calibri" panose="020F0502020204030204" pitchFamily="34" charset="0"/>
                <a:cs typeface="Arial" panose="020B0604020202020204" pitchFamily="34" charset="0"/>
              </a:rPr>
              <a:t>Reportes del Sistema BIDIPROYECT</a:t>
            </a:r>
            <a:endParaRPr lang="es-VE"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1780674" y="2250440"/>
            <a:ext cx="8446167" cy="3356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4413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511398" y="624738"/>
            <a:ext cx="6233502" cy="383823"/>
          </a:xfrm>
          <a:prstGeom prst="rect">
            <a:avLst/>
          </a:prstGeom>
        </p:spPr>
        <p:txBody>
          <a:bodyPr wrap="none">
            <a:spAutoFit/>
          </a:bodyPr>
          <a:lstStyle/>
          <a:p>
            <a:pPr algn="ctr">
              <a:lnSpc>
                <a:spcPct val="115000"/>
              </a:lnSpc>
              <a:spcAft>
                <a:spcPts val="1000"/>
              </a:spcAft>
            </a:pPr>
            <a:r>
              <a:rPr lang="es-VE" dirty="0">
                <a:latin typeface="Arial" panose="020B0604020202020204" pitchFamily="34" charset="0"/>
                <a:ea typeface="Calibri" panose="020F0502020204030204" pitchFamily="34" charset="0"/>
                <a:cs typeface="Arial" panose="020B0604020202020204" pitchFamily="34" charset="0"/>
              </a:rPr>
              <a:t>Caso de Uso </a:t>
            </a:r>
            <a:r>
              <a:rPr lang="es-VE" dirty="0" smtClean="0">
                <a:latin typeface="Arial" panose="020B0604020202020204" pitchFamily="34" charset="0"/>
                <a:ea typeface="Calibri" panose="020F0502020204030204" pitchFamily="34" charset="0"/>
                <a:cs typeface="Arial" panose="020B0604020202020204" pitchFamily="34" charset="0"/>
              </a:rPr>
              <a:t>Especifico Ayuda </a:t>
            </a:r>
            <a:r>
              <a:rPr lang="es-VE" dirty="0">
                <a:latin typeface="Arial" panose="020B0604020202020204" pitchFamily="34" charset="0"/>
                <a:ea typeface="Calibri" panose="020F0502020204030204" pitchFamily="34" charset="0"/>
                <a:cs typeface="Arial" panose="020B0604020202020204" pitchFamily="34" charset="0"/>
              </a:rPr>
              <a:t>del Sistema BIDIPROYECT</a:t>
            </a:r>
            <a:endParaRPr lang="es-VE"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1311442" y="1970087"/>
            <a:ext cx="8746958" cy="31072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369706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00025" y="561292"/>
            <a:ext cx="6173613" cy="369332"/>
          </a:xfrm>
          <a:prstGeom prst="rect">
            <a:avLst/>
          </a:prstGeom>
        </p:spPr>
        <p:txBody>
          <a:bodyPr wrap="none">
            <a:spAutoFit/>
          </a:bodyPr>
          <a:lstStyle/>
          <a:p>
            <a:r>
              <a:rPr lang="es-VE" b="1" dirty="0">
                <a:latin typeface="Arial" panose="020B0604020202020204" pitchFamily="34" charset="0"/>
                <a:ea typeface="Calibri" panose="020F0502020204030204" pitchFamily="34" charset="0"/>
              </a:rPr>
              <a:t>ACTIVIDAD </a:t>
            </a:r>
            <a:r>
              <a:rPr lang="es-VE" b="1" dirty="0" smtClean="0">
                <a:latin typeface="Arial" panose="020B0604020202020204" pitchFamily="34" charset="0"/>
                <a:ea typeface="Calibri" panose="020F0502020204030204" pitchFamily="34" charset="0"/>
              </a:rPr>
              <a:t>11:</a:t>
            </a:r>
            <a:r>
              <a:rPr lang="es-VE" dirty="0" smtClean="0">
                <a:latin typeface="Arial" panose="020B0604020202020204" pitchFamily="34" charset="0"/>
                <a:ea typeface="Calibri" panose="020F0502020204030204" pitchFamily="34" charset="0"/>
              </a:rPr>
              <a:t> </a:t>
            </a:r>
            <a:r>
              <a:rPr lang="es-VE" dirty="0">
                <a:latin typeface="Arial" panose="020B0604020202020204" pitchFamily="34" charset="0"/>
                <a:ea typeface="Calibri" panose="020F0502020204030204" pitchFamily="34" charset="0"/>
              </a:rPr>
              <a:t>ELABORAR DIAGRAMA </a:t>
            </a:r>
            <a:r>
              <a:rPr lang="es-VE" dirty="0" smtClean="0">
                <a:latin typeface="Arial" panose="020B0604020202020204" pitchFamily="34" charset="0"/>
                <a:ea typeface="Calibri" panose="020F0502020204030204" pitchFamily="34" charset="0"/>
              </a:rPr>
              <a:t>DE ACTIVIDAD </a:t>
            </a:r>
            <a:endParaRPr lang="es-VE"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748" y="1058778"/>
            <a:ext cx="9836370" cy="53781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55094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47885" y="215317"/>
            <a:ext cx="5422062" cy="507831"/>
          </a:xfrm>
          <a:prstGeom prst="rect">
            <a:avLst/>
          </a:prstGeom>
        </p:spPr>
        <p:txBody>
          <a:bodyPr wrap="none">
            <a:spAutoFit/>
          </a:bodyPr>
          <a:lstStyle/>
          <a:p>
            <a:pPr indent="449580" algn="just">
              <a:lnSpc>
                <a:spcPct val="150000"/>
              </a:lnSpc>
              <a:spcAft>
                <a:spcPts val="1000"/>
              </a:spcAft>
            </a:pPr>
            <a:r>
              <a:rPr lang="es-VE" b="1" dirty="0">
                <a:latin typeface="Arial" panose="020B0604020202020204" pitchFamily="34" charset="0"/>
                <a:ea typeface="Calibri" panose="020F0502020204030204" pitchFamily="34" charset="0"/>
              </a:rPr>
              <a:t>ACTIVIDAD </a:t>
            </a:r>
            <a:r>
              <a:rPr lang="es-VE" b="1" dirty="0" smtClean="0">
                <a:latin typeface="Arial" panose="020B0604020202020204" pitchFamily="34" charset="0"/>
                <a:ea typeface="Calibri" panose="020F0502020204030204" pitchFamily="34" charset="0"/>
              </a:rPr>
              <a:t>12:</a:t>
            </a:r>
            <a:r>
              <a:rPr lang="es-VE" dirty="0" smtClean="0">
                <a:latin typeface="Arial" panose="020B0604020202020204" pitchFamily="34" charset="0"/>
                <a:ea typeface="Calibri" panose="020F0502020204030204" pitchFamily="34" charset="0"/>
              </a:rPr>
              <a:t> </a:t>
            </a:r>
            <a:r>
              <a:rPr lang="es-VE" dirty="0">
                <a:latin typeface="Arial" panose="020B0604020202020204" pitchFamily="34" charset="0"/>
                <a:ea typeface="Calibri" panose="020F0502020204030204" pitchFamily="34" charset="0"/>
              </a:rPr>
              <a:t>ELABORAR DIAGRAMA E-R.</a:t>
            </a:r>
            <a:endParaRPr lang="es-VE" sz="1600" dirty="0">
              <a:effectLst/>
              <a:latin typeface="Calibri" panose="020F0502020204030204" pitchFamily="34" charset="0"/>
              <a:ea typeface="Calibri" panose="020F0502020204030204" pitchFamily="34" charset="0"/>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706" y="637674"/>
            <a:ext cx="9083842" cy="6220326"/>
          </a:xfrm>
          <a:prstGeom prst="rect">
            <a:avLst/>
          </a:prstGeom>
          <a:ln>
            <a:noFill/>
          </a:ln>
          <a:effectLst>
            <a:outerShdw blurRad="292100" dist="139700" dir="2700000" algn="tl" rotWithShape="0">
              <a:srgbClr val="333333">
                <a:alpha val="65000"/>
              </a:srgbClr>
            </a:outerShdw>
          </a:effec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61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redondeado 6"/>
          <p:cNvSpPr/>
          <p:nvPr/>
        </p:nvSpPr>
        <p:spPr>
          <a:xfrm>
            <a:off x="4155991" y="178934"/>
            <a:ext cx="3026861" cy="555750"/>
          </a:xfrm>
          <a:prstGeom prst="roundRect">
            <a:avLst/>
          </a:prstGeom>
          <a:ln>
            <a:noFill/>
          </a:ln>
          <a:effectLst>
            <a:outerShdw blurRad="50800" dist="38100" dir="8100000" algn="tr" rotWithShape="0">
              <a:prstClr val="black">
                <a:alpha val="40000"/>
              </a:prstClr>
            </a:outerShdw>
            <a:reflection blurRad="6350" stA="50000" endA="300" endPos="55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s-VE" sz="2800" dirty="0">
                <a:latin typeface="Arial" panose="020B0604020202020204" pitchFamily="34" charset="0"/>
                <a:cs typeface="Arial" panose="020B0604020202020204" pitchFamily="34" charset="0"/>
              </a:rPr>
              <a:t>LA INSTITUCION </a:t>
            </a:r>
          </a:p>
        </p:txBody>
      </p:sp>
      <p:sp>
        <p:nvSpPr>
          <p:cNvPr id="4" name="Rectángulo redondeado 3"/>
          <p:cNvSpPr/>
          <p:nvPr/>
        </p:nvSpPr>
        <p:spPr>
          <a:xfrm>
            <a:off x="2300578" y="1168173"/>
            <a:ext cx="6737684" cy="281811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just"/>
            <a:r>
              <a:rPr lang="es-VE" sz="2000" dirty="0">
                <a:solidFill>
                  <a:schemeClr val="lt1"/>
                </a:solidFill>
                <a:latin typeface="Arial" panose="020B0604020202020204" pitchFamily="34" charset="0"/>
                <a:cs typeface="Arial" panose="020B0604020202020204" pitchFamily="34" charset="0"/>
              </a:rPr>
              <a:t>Principalmente fue creado el </a:t>
            </a:r>
            <a:r>
              <a:rPr lang="es-MX" sz="2000" dirty="0">
                <a:solidFill>
                  <a:schemeClr val="lt1"/>
                </a:solidFill>
                <a:latin typeface="Arial" panose="020B0604020202020204" pitchFamily="34" charset="0"/>
                <a:cs typeface="Arial" panose="020B0604020202020204" pitchFamily="34" charset="0"/>
              </a:rPr>
              <a:t>06 de diciembre de 1977 con el nombre de IUTET, luego el 14 de diciembre de 1989 toma el nombre de Instituto Universitario de Tecnología “José Antonio Anzoátegui” (IUTJAA), es  en mayo de 2013 el presidente de la República Bolivariana de Venezuela aprobó la transformación de IUTJAA a Universidad Politécnica Territorial. “José Antonio Anzoátegui” </a:t>
            </a:r>
            <a:r>
              <a:rPr lang="es-SV" sz="2000" dirty="0">
                <a:solidFill>
                  <a:schemeClr val="lt1"/>
                </a:solidFill>
                <a:latin typeface="Arial" panose="020B0604020202020204" pitchFamily="34" charset="0"/>
                <a:cs typeface="Arial" panose="020B0604020202020204" pitchFamily="34" charset="0"/>
              </a:rPr>
              <a:t>(UPTJAA).</a:t>
            </a:r>
            <a:endParaRPr lang="es-VE" sz="2000" dirty="0">
              <a:solidFill>
                <a:schemeClr val="lt1"/>
              </a:solidFill>
              <a:latin typeface="Arial" panose="020B0604020202020204" pitchFamily="34" charset="0"/>
              <a:cs typeface="Arial" panose="020B0604020202020204" pitchFamily="34" charset="0"/>
            </a:endParaRPr>
          </a:p>
        </p:txBody>
      </p:sp>
      <p:pic>
        <p:nvPicPr>
          <p:cNvPr id="9" name="Imagen 8"/>
          <p:cNvPicPr/>
          <p:nvPr/>
        </p:nvPicPr>
        <p:blipFill>
          <a:blip r:embed="rId2" cstate="print"/>
          <a:srcRect/>
          <a:stretch>
            <a:fillRect/>
          </a:stretch>
        </p:blipFill>
        <p:spPr bwMode="auto">
          <a:xfrm>
            <a:off x="7014701" y="4419780"/>
            <a:ext cx="4047122" cy="1764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Flecha derecha 9"/>
          <p:cNvSpPr/>
          <p:nvPr/>
        </p:nvSpPr>
        <p:spPr>
          <a:xfrm>
            <a:off x="5254331" y="5154189"/>
            <a:ext cx="830179" cy="185236"/>
          </a:xfrm>
          <a:prstGeom prst="rightArrow">
            <a:avLst/>
          </a:prstGeom>
        </p:spPr>
        <p:style>
          <a:lnRef idx="1">
            <a:schemeClr val="accent3"/>
          </a:lnRef>
          <a:fillRef idx="1003">
            <a:schemeClr val="lt2"/>
          </a:fillRef>
          <a:effectRef idx="2">
            <a:schemeClr val="accent3"/>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s-VE" b="1">
              <a:ln/>
              <a:solidFill>
                <a:sysClr val="windowText" lastClr="000000"/>
              </a:solidFill>
              <a:effectLst>
                <a:glow rad="228600">
                  <a:schemeClr val="accent3">
                    <a:satMod val="175000"/>
                    <a:alpha val="40000"/>
                  </a:schemeClr>
                </a:glow>
                <a:reflection blurRad="6350" stA="60000" endA="900" endPos="58000" dir="5400000" sy="-100000" algn="bl" rotWithShape="0"/>
              </a:effectLst>
            </a:endParaRPr>
          </a:p>
        </p:txBody>
      </p:sp>
      <p:sp>
        <p:nvSpPr>
          <p:cNvPr id="11" name="Rectángulo redondeado 10"/>
          <p:cNvSpPr/>
          <p:nvPr/>
        </p:nvSpPr>
        <p:spPr>
          <a:xfrm>
            <a:off x="484024" y="4586612"/>
            <a:ext cx="4305212" cy="182040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just"/>
            <a:r>
              <a:rPr lang="es-VE" sz="2000" dirty="0">
                <a:solidFill>
                  <a:schemeClr val="lt1"/>
                </a:solidFill>
                <a:latin typeface="Arial" panose="020B0604020202020204" pitchFamily="34" charset="0"/>
                <a:cs typeface="Arial" panose="020B0604020202020204" pitchFamily="34" charset="0"/>
              </a:rPr>
              <a:t>La UPTJAA se encuentra ubicada en el kilómetro  ocho de la Carretera Nacional vía El Tigre - Ciudad Bolívar del Estado Anzoátegui, Venezuela.</a:t>
            </a:r>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757989" y="734684"/>
            <a:ext cx="3398002" cy="400110"/>
          </a:xfrm>
          <a:prstGeom prst="rect">
            <a:avLst/>
          </a:prstGeom>
          <a:noFill/>
        </p:spPr>
        <p:txBody>
          <a:bodyPr wrap="square" rtlCol="0">
            <a:spAutoFit/>
          </a:bodyPr>
          <a:lstStyle/>
          <a:p>
            <a:r>
              <a:rPr lang="es-VE" sz="2000" dirty="0" smtClean="0">
                <a:latin typeface="Arial" panose="020B0604020202020204" pitchFamily="34" charset="0"/>
                <a:cs typeface="Arial" panose="020B0604020202020204" pitchFamily="34" charset="0"/>
              </a:rPr>
              <a:t>Reseña Histórica</a:t>
            </a:r>
            <a:endParaRPr lang="es-V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98733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796716" y="0"/>
            <a:ext cx="6096000" cy="913070"/>
          </a:xfrm>
          <a:prstGeom prst="rect">
            <a:avLst/>
          </a:prstGeom>
        </p:spPr>
        <p:txBody>
          <a:bodyPr>
            <a:spAutoFit/>
          </a:bodyPr>
          <a:lstStyle/>
          <a:p>
            <a:pPr indent="449580" algn="just">
              <a:lnSpc>
                <a:spcPct val="150000"/>
              </a:lnSpc>
              <a:spcAft>
                <a:spcPts val="1000"/>
              </a:spcAft>
            </a:pPr>
            <a:r>
              <a:rPr lang="es-VE" dirty="0">
                <a:latin typeface="Arial" panose="020B0604020202020204" pitchFamily="34" charset="0"/>
                <a:ea typeface="Calibri" panose="020F0502020204030204" pitchFamily="34" charset="0"/>
              </a:rPr>
              <a:t> </a:t>
            </a:r>
            <a:endParaRPr lang="es-VE" sz="1600" dirty="0">
              <a:latin typeface="Calibri" panose="020F0502020204030204" pitchFamily="34" charset="0"/>
              <a:ea typeface="Calibri" panose="020F0502020204030204" pitchFamily="34" charset="0"/>
            </a:endParaRPr>
          </a:p>
          <a:p>
            <a:r>
              <a:rPr lang="es-VE" b="1" dirty="0">
                <a:latin typeface="Arial" panose="020B0604020202020204" pitchFamily="34" charset="0"/>
                <a:ea typeface="Calibri" panose="020F0502020204030204" pitchFamily="34" charset="0"/>
              </a:rPr>
              <a:t>ACTIVIDAD </a:t>
            </a:r>
            <a:r>
              <a:rPr lang="es-VE" b="1" dirty="0" smtClean="0">
                <a:latin typeface="Arial" panose="020B0604020202020204" pitchFamily="34" charset="0"/>
                <a:ea typeface="Calibri" panose="020F0502020204030204" pitchFamily="34" charset="0"/>
              </a:rPr>
              <a:t>13:</a:t>
            </a:r>
            <a:r>
              <a:rPr lang="es-VE" dirty="0" smtClean="0">
                <a:latin typeface="Arial" panose="020B0604020202020204" pitchFamily="34" charset="0"/>
                <a:ea typeface="Calibri" panose="020F0502020204030204" pitchFamily="34" charset="0"/>
              </a:rPr>
              <a:t> </a:t>
            </a:r>
            <a:r>
              <a:rPr lang="es-VE" dirty="0">
                <a:latin typeface="Arial" panose="020B0604020202020204" pitchFamily="34" charset="0"/>
                <a:ea typeface="Calibri" panose="020F0502020204030204" pitchFamily="34" charset="0"/>
              </a:rPr>
              <a:t>ELABORAR MODELO RELACIONAL</a:t>
            </a:r>
            <a:endParaRPr lang="es-VE"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349" y="1204912"/>
            <a:ext cx="8625639" cy="5147762"/>
          </a:xfrm>
          <a:prstGeom prst="rect">
            <a:avLst/>
          </a:prstGeom>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6738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46096" y="513165"/>
            <a:ext cx="5985485" cy="369332"/>
          </a:xfrm>
          <a:prstGeom prst="rect">
            <a:avLst/>
          </a:prstGeom>
        </p:spPr>
        <p:txBody>
          <a:bodyPr wrap="none">
            <a:spAutoFit/>
          </a:bodyPr>
          <a:lstStyle/>
          <a:p>
            <a:r>
              <a:rPr lang="es-VE" b="1" dirty="0">
                <a:latin typeface="Arial" panose="020B0604020202020204" pitchFamily="34" charset="0"/>
                <a:ea typeface="Calibri" panose="020F0502020204030204" pitchFamily="34" charset="0"/>
              </a:rPr>
              <a:t>ACTIVIDAD </a:t>
            </a:r>
            <a:r>
              <a:rPr lang="es-VE" b="1" dirty="0" smtClean="0">
                <a:latin typeface="Arial" panose="020B0604020202020204" pitchFamily="34" charset="0"/>
                <a:ea typeface="Calibri" panose="020F0502020204030204" pitchFamily="34" charset="0"/>
              </a:rPr>
              <a:t>14:</a:t>
            </a:r>
            <a:r>
              <a:rPr lang="es-VE" dirty="0" smtClean="0">
                <a:latin typeface="Arial" panose="020B0604020202020204" pitchFamily="34" charset="0"/>
                <a:ea typeface="Calibri" panose="020F0502020204030204" pitchFamily="34" charset="0"/>
              </a:rPr>
              <a:t> </a:t>
            </a:r>
            <a:r>
              <a:rPr lang="es-VE" dirty="0">
                <a:latin typeface="Arial" panose="020B0604020202020204" pitchFamily="34" charset="0"/>
                <a:ea typeface="Calibri" panose="020F0502020204030204" pitchFamily="34" charset="0"/>
              </a:rPr>
              <a:t>ELABORAR </a:t>
            </a:r>
            <a:r>
              <a:rPr lang="es-VE" dirty="0" smtClean="0">
                <a:latin typeface="Arial" panose="020B0604020202020204" pitchFamily="34" charset="0"/>
                <a:ea typeface="Calibri" panose="020F0502020204030204" pitchFamily="34" charset="0"/>
              </a:rPr>
              <a:t>DICCIONARIO DE DATOS</a:t>
            </a:r>
            <a:endParaRPr lang="es-VE" dirty="0"/>
          </a:p>
        </p:txBody>
      </p:sp>
      <p:graphicFrame>
        <p:nvGraphicFramePr>
          <p:cNvPr id="2" name="Tabla 1"/>
          <p:cNvGraphicFramePr>
            <a:graphicFrameLocks noGrp="1"/>
          </p:cNvGraphicFramePr>
          <p:nvPr>
            <p:extLst>
              <p:ext uri="{D42A27DB-BD31-4B8C-83A1-F6EECF244321}">
                <p14:modId xmlns:p14="http://schemas.microsoft.com/office/powerpoint/2010/main" val="2370718318"/>
              </p:ext>
            </p:extLst>
          </p:nvPr>
        </p:nvGraphicFramePr>
        <p:xfrm>
          <a:off x="195073" y="963506"/>
          <a:ext cx="11838431" cy="5675710"/>
        </p:xfrm>
        <a:graphic>
          <a:graphicData uri="http://schemas.openxmlformats.org/drawingml/2006/table">
            <a:tbl>
              <a:tblPr firstRow="1" bandRow="1">
                <a:tableStyleId>{5C22544A-7EE6-4342-B048-85BDC9FD1C3A}</a:tableStyleId>
              </a:tblPr>
              <a:tblGrid>
                <a:gridCol w="1682495"/>
                <a:gridCol w="5154316"/>
                <a:gridCol w="5001620"/>
              </a:tblGrid>
              <a:tr h="292270">
                <a:tc>
                  <a:txBody>
                    <a:bodyPr/>
                    <a:lstStyle/>
                    <a:p>
                      <a:r>
                        <a:rPr lang="es-VE" sz="1200" dirty="0" smtClean="0"/>
                        <a:t>Entidades</a:t>
                      </a:r>
                      <a:endParaRPr lang="es-VE" sz="1200" dirty="0"/>
                    </a:p>
                  </a:txBody>
                  <a:tcPr/>
                </a:tc>
                <a:tc>
                  <a:txBody>
                    <a:bodyPr/>
                    <a:lstStyle/>
                    <a:p>
                      <a:r>
                        <a:rPr lang="es-VE" sz="1200" dirty="0" smtClean="0"/>
                        <a:t>Descripción</a:t>
                      </a:r>
                      <a:endParaRPr lang="es-VE" sz="1200" dirty="0"/>
                    </a:p>
                  </a:txBody>
                  <a:tcPr/>
                </a:tc>
                <a:tc>
                  <a:txBody>
                    <a:bodyPr/>
                    <a:lstStyle/>
                    <a:p>
                      <a:r>
                        <a:rPr lang="es-VE" sz="1200" dirty="0" smtClean="0"/>
                        <a:t>Atributos</a:t>
                      </a:r>
                      <a:endParaRPr lang="es-VE" sz="1200" dirty="0"/>
                    </a:p>
                  </a:txBody>
                  <a:tcPr/>
                </a:tc>
              </a:tr>
              <a:tr h="360000">
                <a:tc>
                  <a:txBody>
                    <a:bodyPr/>
                    <a:lstStyle/>
                    <a:p>
                      <a:r>
                        <a:rPr lang="es-VE" sz="1200" dirty="0" smtClean="0"/>
                        <a:t>USUARIOS</a:t>
                      </a:r>
                      <a:endParaRPr lang="es-VE" sz="1200" dirty="0"/>
                    </a:p>
                  </a:txBody>
                  <a:tcPr anchor="ctr"/>
                </a:tc>
                <a:tc>
                  <a:txBody>
                    <a:bodyPr/>
                    <a:lstStyle/>
                    <a:p>
                      <a:r>
                        <a:rPr lang="es-VE" sz="1200" dirty="0" smtClean="0"/>
                        <a:t>Registra todos los usuarios que tendrán privilegio administrador para cargar datos en sistema</a:t>
                      </a:r>
                      <a:endParaRPr lang="es-VE" sz="1200" dirty="0"/>
                    </a:p>
                  </a:txBody>
                  <a:tcPr anchor="ctr"/>
                </a:tc>
                <a:tc>
                  <a:txBody>
                    <a:bodyPr/>
                    <a:lstStyle/>
                    <a:p>
                      <a:r>
                        <a:rPr lang="es-VE" sz="1200" dirty="0" smtClean="0"/>
                        <a:t>usuario, responsable, clave, estado</a:t>
                      </a:r>
                      <a:endParaRPr lang="es-VE" sz="1200" dirty="0"/>
                    </a:p>
                  </a:txBody>
                  <a:tcPr anchor="ctr"/>
                </a:tc>
              </a:tr>
              <a:tr h="360000">
                <a:tc>
                  <a:txBody>
                    <a:bodyPr/>
                    <a:lstStyle/>
                    <a:p>
                      <a:r>
                        <a:rPr lang="es-VE" sz="1200" dirty="0" smtClean="0"/>
                        <a:t>TRAYECTO</a:t>
                      </a:r>
                      <a:endParaRPr lang="es-VE" sz="1200" dirty="0"/>
                    </a:p>
                  </a:txBody>
                  <a:tcPr anchor="ctr"/>
                </a:tc>
                <a:tc>
                  <a:txBody>
                    <a:bodyPr/>
                    <a:lstStyle/>
                    <a:p>
                      <a:r>
                        <a:rPr lang="es-VE" sz="1200" dirty="0" smtClean="0"/>
                        <a:t>Registra los trayectos aperturados</a:t>
                      </a:r>
                      <a:r>
                        <a:rPr lang="es-VE" sz="1200" baseline="0" dirty="0" smtClean="0"/>
                        <a:t> para el periodo académico</a:t>
                      </a:r>
                      <a:endParaRPr lang="es-VE" sz="1200" dirty="0"/>
                    </a:p>
                  </a:txBody>
                  <a:tcPr anchor="ctr"/>
                </a:tc>
                <a:tc>
                  <a:txBody>
                    <a:bodyPr/>
                    <a:lstStyle/>
                    <a:p>
                      <a:r>
                        <a:rPr lang="es-VE" sz="1200" dirty="0" smtClean="0"/>
                        <a:t>id_trayecto, nivel, periodo_academico</a:t>
                      </a:r>
                      <a:endParaRPr lang="es-VE" sz="1200" dirty="0"/>
                    </a:p>
                  </a:txBody>
                  <a:tcPr anchor="ctr"/>
                </a:tc>
              </a:tr>
              <a:tr h="360000">
                <a:tc>
                  <a:txBody>
                    <a:bodyPr/>
                    <a:lstStyle/>
                    <a:p>
                      <a:r>
                        <a:rPr lang="es-VE" sz="1200" dirty="0" smtClean="0"/>
                        <a:t>SECCIONES</a:t>
                      </a:r>
                      <a:endParaRPr lang="es-VE" sz="1200" dirty="0"/>
                    </a:p>
                  </a:txBody>
                  <a:tcPr anchor="ctr"/>
                </a:tc>
                <a:tc>
                  <a:txBody>
                    <a:bodyPr/>
                    <a:lstStyle/>
                    <a:p>
                      <a:r>
                        <a:rPr lang="es-VE" sz="1200" dirty="0" smtClean="0"/>
                        <a:t>Registra las secciones creadas para cada trayecto del periodo</a:t>
                      </a:r>
                      <a:endParaRPr lang="es-VE" sz="1200" dirty="0"/>
                    </a:p>
                  </a:txBody>
                  <a:tcPr anchor="ctr"/>
                </a:tc>
                <a:tc>
                  <a:txBody>
                    <a:bodyPr/>
                    <a:lstStyle/>
                    <a:p>
                      <a:r>
                        <a:rPr lang="es-VE" sz="1200" dirty="0" smtClean="0"/>
                        <a:t>Id_seccion,</a:t>
                      </a:r>
                      <a:r>
                        <a:rPr lang="es-VE" sz="1200" baseline="0" dirty="0" smtClean="0"/>
                        <a:t> siglas, tipo_seccion, ano_seccion, nro_estudiantes, FK_id_trayecto</a:t>
                      </a:r>
                      <a:endParaRPr lang="es-VE" sz="1200" dirty="0"/>
                    </a:p>
                  </a:txBody>
                  <a:tcPr anchor="ctr"/>
                </a:tc>
              </a:tr>
              <a:tr h="360000">
                <a:tc>
                  <a:txBody>
                    <a:bodyPr/>
                    <a:lstStyle/>
                    <a:p>
                      <a:r>
                        <a:rPr lang="es-VE" sz="1200" dirty="0" smtClean="0"/>
                        <a:t>PROYECTOS</a:t>
                      </a:r>
                      <a:endParaRPr lang="es-VE" sz="1200" dirty="0"/>
                    </a:p>
                  </a:txBody>
                  <a:tcPr anchor="ctr"/>
                </a:tc>
                <a:tc>
                  <a:txBody>
                    <a:bodyPr/>
                    <a:lstStyle/>
                    <a:p>
                      <a:r>
                        <a:rPr lang="es-VE" sz="1200" dirty="0" smtClean="0"/>
                        <a:t>Registra y codifica los proyectos recibidos por los estudiantes cursantes de la sección del periodo académico</a:t>
                      </a:r>
                      <a:endParaRPr lang="es-VE" sz="1200" dirty="0"/>
                    </a:p>
                  </a:txBody>
                  <a:tcPr anchor="ctr"/>
                </a:tc>
                <a:tc>
                  <a:txBody>
                    <a:bodyPr/>
                    <a:lstStyle/>
                    <a:p>
                      <a:r>
                        <a:rPr lang="es-VE" sz="1200" dirty="0" smtClean="0"/>
                        <a:t>id_proyecto, codigo_proyecto, numero_grupo_proyecto, titulo_proyecto, nombre_informe_codificado,</a:t>
                      </a:r>
                      <a:r>
                        <a:rPr lang="es-VE" sz="1200" baseline="0" dirty="0" smtClean="0"/>
                        <a:t> nombre_desarrollo_codificado, nombre_manual_codificado, FK_id_seccion, FK_id_metodo, FK_id_tipo_desarrollo</a:t>
                      </a:r>
                      <a:endParaRPr lang="es-VE" sz="1200" dirty="0"/>
                    </a:p>
                  </a:txBody>
                  <a:tcPr anchor="ctr"/>
                </a:tc>
              </a:tr>
              <a:tr h="360000">
                <a:tc>
                  <a:txBody>
                    <a:bodyPr/>
                    <a:lstStyle/>
                    <a:p>
                      <a:r>
                        <a:rPr lang="es-VE" sz="1200" dirty="0" smtClean="0"/>
                        <a:t>METODOLOGIA</a:t>
                      </a:r>
                      <a:endParaRPr lang="es-VE" sz="1200" dirty="0"/>
                    </a:p>
                  </a:txBody>
                  <a:tcPr anchor="ctr"/>
                </a:tc>
                <a:tc>
                  <a:txBody>
                    <a:bodyPr/>
                    <a:lstStyle/>
                    <a:p>
                      <a:r>
                        <a:rPr lang="es-VE" sz="1200" dirty="0" smtClean="0"/>
                        <a:t>Contiene las metodologías de desarrollo aprobadas e impartidas  por los docentes del PNF de Informática.</a:t>
                      </a:r>
                      <a:endParaRPr lang="es-VE" sz="1200" dirty="0"/>
                    </a:p>
                  </a:txBody>
                  <a:tcPr anchor="ctr"/>
                </a:tc>
                <a:tc>
                  <a:txBody>
                    <a:bodyPr/>
                    <a:lstStyle/>
                    <a:p>
                      <a:r>
                        <a:rPr lang="es-VE" sz="1200" dirty="0" smtClean="0"/>
                        <a:t>id_método, </a:t>
                      </a:r>
                      <a:r>
                        <a:rPr lang="es-VE" sz="1200" dirty="0" smtClean="0"/>
                        <a:t>metodologia</a:t>
                      </a:r>
                      <a:endParaRPr lang="es-VE" sz="1200" dirty="0"/>
                    </a:p>
                  </a:txBody>
                  <a:tcPr anchor="ctr"/>
                </a:tc>
              </a:tr>
              <a:tr h="360000">
                <a:tc>
                  <a:txBody>
                    <a:bodyPr/>
                    <a:lstStyle/>
                    <a:p>
                      <a:r>
                        <a:rPr lang="es-VE" sz="1200" dirty="0" smtClean="0"/>
                        <a:t>TIPO_DE_DESARROLLO</a:t>
                      </a:r>
                      <a:endParaRPr lang="es-VE" sz="1200" dirty="0"/>
                    </a:p>
                  </a:txBody>
                  <a:tcPr anchor="ctr"/>
                </a:tc>
                <a:tc>
                  <a:txBody>
                    <a:bodyPr/>
                    <a:lstStyle/>
                    <a:p>
                      <a:r>
                        <a:rPr lang="es-VE" sz="1200" dirty="0" smtClean="0"/>
                        <a:t>Contiene los tipos de desarrollo a</a:t>
                      </a:r>
                      <a:r>
                        <a:rPr lang="es-VE" sz="1200" baseline="0" dirty="0" smtClean="0"/>
                        <a:t> los cuales están orientados los proyectos</a:t>
                      </a:r>
                      <a:endParaRPr lang="es-VE" sz="1200" dirty="0"/>
                    </a:p>
                  </a:txBody>
                  <a:tcPr anchor="ctr"/>
                </a:tc>
                <a:tc>
                  <a:txBody>
                    <a:bodyPr/>
                    <a:lstStyle/>
                    <a:p>
                      <a:r>
                        <a:rPr lang="es-VE" sz="1200" dirty="0" smtClean="0"/>
                        <a:t>id_tipo_desarrollo, tipo_desarrollo</a:t>
                      </a:r>
                      <a:endParaRPr lang="es-VE" sz="1200" dirty="0"/>
                    </a:p>
                  </a:txBody>
                  <a:tcPr anchor="ctr"/>
                </a:tc>
              </a:tr>
              <a:tr h="360000">
                <a:tc>
                  <a:txBody>
                    <a:bodyPr/>
                    <a:lstStyle/>
                    <a:p>
                      <a:r>
                        <a:rPr lang="es-VE" sz="1200" dirty="0" smtClean="0"/>
                        <a:t>ESTUDIANTE</a:t>
                      </a:r>
                      <a:endParaRPr lang="es-VE" sz="1200" dirty="0"/>
                    </a:p>
                  </a:txBody>
                  <a:tcPr anchor="ctr"/>
                </a:tc>
                <a:tc>
                  <a:txBody>
                    <a:bodyPr/>
                    <a:lstStyle/>
                    <a:p>
                      <a:r>
                        <a:rPr lang="es-VE" sz="1200" dirty="0" smtClean="0"/>
                        <a:t>Registra los datos de los estudiantes que consignan proyectos en el PNF</a:t>
                      </a:r>
                      <a:endParaRPr lang="es-VE" sz="1200" dirty="0"/>
                    </a:p>
                  </a:txBody>
                  <a:tcPr anchor="ctr"/>
                </a:tc>
                <a:tc>
                  <a:txBody>
                    <a:bodyPr/>
                    <a:lstStyle/>
                    <a:p>
                      <a:r>
                        <a:rPr lang="es-VE" sz="1200" dirty="0" smtClean="0"/>
                        <a:t>cedula_estudiante, nombre_estudiante, apellido_estudiante, genero_estudiante,  teléfono,</a:t>
                      </a:r>
                      <a:r>
                        <a:rPr lang="es-VE" sz="1200" baseline="0" dirty="0" smtClean="0"/>
                        <a:t>_</a:t>
                      </a:r>
                      <a:r>
                        <a:rPr lang="es-VE" sz="1200" dirty="0" smtClean="0"/>
                        <a:t>estudiante, estado</a:t>
                      </a:r>
                      <a:endParaRPr lang="es-VE" sz="1200" dirty="0"/>
                    </a:p>
                  </a:txBody>
                  <a:tcPr anchor="ctr"/>
                </a:tc>
              </a:tr>
              <a:tr h="360000">
                <a:tc>
                  <a:txBody>
                    <a:bodyPr/>
                    <a:lstStyle/>
                    <a:p>
                      <a:r>
                        <a:rPr lang="es-VE" sz="1200" dirty="0" smtClean="0"/>
                        <a:t>TUTORES</a:t>
                      </a:r>
                      <a:endParaRPr lang="es-VE" sz="1200" dirty="0"/>
                    </a:p>
                  </a:txBody>
                  <a:tcPr anchor="ctr"/>
                </a:tc>
                <a:tc>
                  <a:txBody>
                    <a:bodyPr/>
                    <a:lstStyle/>
                    <a:p>
                      <a:r>
                        <a:rPr lang="es-VE" sz="1200" dirty="0" smtClean="0"/>
                        <a:t>Registra los tutores que asesoran a los desarrolladores de los</a:t>
                      </a:r>
                      <a:r>
                        <a:rPr lang="es-VE" sz="1200" baseline="0" dirty="0" smtClean="0"/>
                        <a:t> </a:t>
                      </a:r>
                      <a:r>
                        <a:rPr lang="es-VE" sz="1200" dirty="0" smtClean="0"/>
                        <a:t>proyectos.</a:t>
                      </a:r>
                      <a:endParaRPr lang="es-VE"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VE" sz="1200" dirty="0" smtClean="0"/>
                        <a:t>cedula_tutor, nombre_tutor, apellido_tutor, genero_tutor,  teléfono</a:t>
                      </a:r>
                      <a:r>
                        <a:rPr lang="es-VE" sz="1200" baseline="0" dirty="0" smtClean="0"/>
                        <a:t>_tutor,</a:t>
                      </a:r>
                      <a:r>
                        <a:rPr lang="es-VE" sz="1200" dirty="0" smtClean="0"/>
                        <a:t> estado</a:t>
                      </a:r>
                    </a:p>
                  </a:txBody>
                  <a:tcPr anchor="ctr"/>
                </a:tc>
              </a:tr>
              <a:tr h="360000">
                <a:tc>
                  <a:txBody>
                    <a:bodyPr/>
                    <a:lstStyle/>
                    <a:p>
                      <a:r>
                        <a:rPr lang="es-VE" sz="1200" dirty="0" smtClean="0"/>
                        <a:t>ELABORAN</a:t>
                      </a:r>
                      <a:endParaRPr lang="es-VE" sz="1200" dirty="0"/>
                    </a:p>
                  </a:txBody>
                  <a:tcPr anchor="ctr"/>
                </a:tc>
                <a:tc>
                  <a:txBody>
                    <a:bodyPr/>
                    <a:lstStyle/>
                    <a:p>
                      <a:r>
                        <a:rPr lang="es-VE" sz="1200" dirty="0" smtClean="0"/>
                        <a:t>En</a:t>
                      </a:r>
                      <a:r>
                        <a:rPr lang="es-VE" sz="1200" baseline="0" dirty="0" smtClean="0"/>
                        <a:t> ella se establece una relación entre las entidades estudiantes y proyectos dado que un proyecto es realizado por varios estudiantes</a:t>
                      </a:r>
                      <a:endParaRPr lang="es-VE" sz="1200" dirty="0"/>
                    </a:p>
                  </a:txBody>
                  <a:tcPr anchor="ctr"/>
                </a:tc>
                <a:tc>
                  <a:txBody>
                    <a:bodyPr/>
                    <a:lstStyle/>
                    <a:p>
                      <a:r>
                        <a:rPr lang="es-VE" sz="1200" dirty="0" smtClean="0"/>
                        <a:t>FK_id_proyecto, FK_cedula_estudiante</a:t>
                      </a:r>
                      <a:endParaRPr lang="es-VE" sz="1200" dirty="0"/>
                    </a:p>
                  </a:txBody>
                  <a:tcPr anchor="ctr"/>
                </a:tc>
              </a:tr>
              <a:tr h="360000">
                <a:tc>
                  <a:txBody>
                    <a:bodyPr/>
                    <a:lstStyle/>
                    <a:p>
                      <a:r>
                        <a:rPr lang="es-VE" sz="1200" dirty="0" smtClean="0"/>
                        <a:t>ES_ASESORADO</a:t>
                      </a:r>
                      <a:endParaRPr lang="es-VE" sz="1200" dirty="0"/>
                    </a:p>
                  </a:txBody>
                  <a:tcPr anchor="ctr"/>
                </a:tc>
                <a:tc>
                  <a:txBody>
                    <a:bodyPr/>
                    <a:lstStyle/>
                    <a:p>
                      <a:r>
                        <a:rPr lang="es-VE" sz="1200" dirty="0" smtClean="0"/>
                        <a:t>En ella se establece una relación entre las entidades tutores y proyectos dato que un proyecto posee hasta 3 tipo de tutores, un tutor por cada rol o función</a:t>
                      </a:r>
                      <a:r>
                        <a:rPr lang="es-VE" sz="1200" baseline="0" dirty="0" smtClean="0"/>
                        <a:t> de asesoría (académico, técnico-metodológico y/o comunitario.</a:t>
                      </a:r>
                      <a:endParaRPr lang="es-VE" sz="1200" dirty="0"/>
                    </a:p>
                  </a:txBody>
                  <a:tcPr anchor="ctr"/>
                </a:tc>
                <a:tc>
                  <a:txBody>
                    <a:bodyPr/>
                    <a:lstStyle/>
                    <a:p>
                      <a:r>
                        <a:rPr lang="es-VE" sz="1200" dirty="0" smtClean="0"/>
                        <a:t>FK_id_proyecto, FK_cedula_tutor, rol</a:t>
                      </a:r>
                      <a:endParaRPr lang="es-VE" sz="1200" dirty="0"/>
                    </a:p>
                  </a:txBody>
                  <a:tcPr anchor="ctr"/>
                </a:tc>
              </a:tr>
              <a:tr h="360000">
                <a:tc>
                  <a:txBody>
                    <a:bodyPr/>
                    <a:lstStyle/>
                    <a:p>
                      <a:r>
                        <a:rPr lang="es-VE" sz="1200" dirty="0" smtClean="0"/>
                        <a:t>ACCEDE</a:t>
                      </a:r>
                      <a:endParaRPr lang="es-VE" sz="1200" dirty="0"/>
                    </a:p>
                  </a:txBody>
                  <a:tcPr anchor="ctr"/>
                </a:tc>
                <a:tc>
                  <a:txBody>
                    <a:bodyPr/>
                    <a:lstStyle/>
                    <a:p>
                      <a:r>
                        <a:rPr lang="es-VE" sz="1200" dirty="0" smtClean="0"/>
                        <a:t>Es utilizada para llevar un registro de auditoria de que usuario y cuando </a:t>
                      </a:r>
                      <a:r>
                        <a:rPr lang="es-VE" sz="1200" baseline="0" dirty="0" smtClean="0"/>
                        <a:t>registro o actualizo los datos de un proyecto</a:t>
                      </a:r>
                      <a:endParaRPr lang="es-VE" sz="1200" dirty="0"/>
                    </a:p>
                  </a:txBody>
                  <a:tcPr anchor="ctr"/>
                </a:tc>
                <a:tc>
                  <a:txBody>
                    <a:bodyPr/>
                    <a:lstStyle/>
                    <a:p>
                      <a:r>
                        <a:rPr lang="es-VE" sz="1200" dirty="0" smtClean="0"/>
                        <a:t>Id_accede, FK_usuario, FK_id_proyecto, actividad, fecha</a:t>
                      </a:r>
                      <a:endParaRPr lang="es-VE" sz="1200" dirty="0"/>
                    </a:p>
                  </a:txBody>
                  <a:tcPr anchor="ctr"/>
                </a:tc>
              </a:tr>
            </a:tbl>
          </a:graphicData>
        </a:graphic>
      </p:graphicFrame>
    </p:spTree>
    <p:extLst>
      <p:ext uri="{BB962C8B-B14F-4D97-AF65-F5344CB8AC3E}">
        <p14:creationId xmlns:p14="http://schemas.microsoft.com/office/powerpoint/2010/main" val="514065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23963" y="260502"/>
            <a:ext cx="6310317" cy="369332"/>
          </a:xfrm>
          <a:prstGeom prst="rect">
            <a:avLst/>
          </a:prstGeom>
        </p:spPr>
        <p:txBody>
          <a:bodyPr wrap="none">
            <a:spAutoFit/>
          </a:bodyPr>
          <a:lstStyle/>
          <a:p>
            <a:r>
              <a:rPr lang="es-VE" b="1" dirty="0">
                <a:latin typeface="Arial" panose="020B0604020202020204" pitchFamily="34" charset="0"/>
                <a:ea typeface="Calibri" panose="020F0502020204030204" pitchFamily="34" charset="0"/>
              </a:rPr>
              <a:t>ACTIVIDAD </a:t>
            </a:r>
            <a:r>
              <a:rPr lang="es-VE" b="1" dirty="0" smtClean="0">
                <a:latin typeface="Arial" panose="020B0604020202020204" pitchFamily="34" charset="0"/>
                <a:ea typeface="Calibri" panose="020F0502020204030204" pitchFamily="34" charset="0"/>
              </a:rPr>
              <a:t>15:</a:t>
            </a:r>
            <a:r>
              <a:rPr lang="es-VE" dirty="0" smtClean="0">
                <a:latin typeface="Arial" panose="020B0604020202020204" pitchFamily="34" charset="0"/>
                <a:ea typeface="Calibri" panose="020F0502020204030204" pitchFamily="34" charset="0"/>
              </a:rPr>
              <a:t> </a:t>
            </a:r>
            <a:r>
              <a:rPr lang="es-VE" dirty="0">
                <a:latin typeface="Arial" panose="020B0604020202020204" pitchFamily="34" charset="0"/>
                <a:ea typeface="Calibri" panose="020F0502020204030204" pitchFamily="34" charset="0"/>
              </a:rPr>
              <a:t>ELABORAR </a:t>
            </a:r>
            <a:r>
              <a:rPr lang="es-VE" dirty="0" smtClean="0">
                <a:latin typeface="Arial" panose="020B0604020202020204" pitchFamily="34" charset="0"/>
                <a:ea typeface="Calibri" panose="020F0502020204030204" pitchFamily="34" charset="0"/>
              </a:rPr>
              <a:t>DIAGRAMA NAVEGACIONAL</a:t>
            </a:r>
            <a:endParaRPr lang="es-VE" dirty="0"/>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l="8000" t="5939" r="11333" b="5188"/>
          <a:stretch/>
        </p:blipFill>
        <p:spPr>
          <a:xfrm>
            <a:off x="463296" y="780288"/>
            <a:ext cx="11070336" cy="5852160"/>
          </a:xfrm>
          <a:prstGeom prst="rect">
            <a:avLst/>
          </a:prstGeom>
        </p:spPr>
      </p:pic>
    </p:spTree>
    <p:extLst>
      <p:ext uri="{BB962C8B-B14F-4D97-AF65-F5344CB8AC3E}">
        <p14:creationId xmlns:p14="http://schemas.microsoft.com/office/powerpoint/2010/main" val="4002318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001252" y="302477"/>
            <a:ext cx="7491663" cy="369332"/>
          </a:xfrm>
          <a:prstGeom prst="rect">
            <a:avLst/>
          </a:prstGeom>
        </p:spPr>
        <p:txBody>
          <a:bodyPr wrap="square">
            <a:spAutoFit/>
          </a:bodyPr>
          <a:lstStyle/>
          <a:p>
            <a:r>
              <a:rPr lang="es-VE" b="1" dirty="0">
                <a:latin typeface="Arial" panose="020B0604020202020204" pitchFamily="34" charset="0"/>
                <a:ea typeface="Calibri" panose="020F0502020204030204" pitchFamily="34" charset="0"/>
              </a:rPr>
              <a:t>ACTIVIDAD </a:t>
            </a:r>
            <a:r>
              <a:rPr lang="es-VE" b="1" dirty="0" smtClean="0">
                <a:latin typeface="Arial" panose="020B0604020202020204" pitchFamily="34" charset="0"/>
                <a:ea typeface="Calibri" panose="020F0502020204030204" pitchFamily="34" charset="0"/>
              </a:rPr>
              <a:t>16:</a:t>
            </a:r>
            <a:r>
              <a:rPr lang="es-VE" dirty="0" smtClean="0">
                <a:latin typeface="Arial" panose="020B0604020202020204" pitchFamily="34" charset="0"/>
                <a:ea typeface="Calibri" panose="020F0502020204030204" pitchFamily="34" charset="0"/>
              </a:rPr>
              <a:t> </a:t>
            </a:r>
            <a:r>
              <a:rPr lang="es-VE" dirty="0">
                <a:latin typeface="Arial" panose="020B0604020202020204" pitchFamily="34" charset="0"/>
                <a:ea typeface="Calibri" panose="020F0502020204030204" pitchFamily="34" charset="0"/>
              </a:rPr>
              <a:t>ELABORAR PROTOTIPO DE PANTALLAS</a:t>
            </a:r>
            <a:endParaRPr lang="es-VE"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287" y="986589"/>
            <a:ext cx="7591425" cy="5447548"/>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3310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471" y="406817"/>
            <a:ext cx="7725276" cy="5057775"/>
          </a:xfrm>
          <a:prstGeom prst="rect">
            <a:avLst/>
          </a:prstGeom>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2724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087" y="900112"/>
            <a:ext cx="6981825" cy="5057775"/>
          </a:xfrm>
          <a:prstGeom prst="rect">
            <a:avLst/>
          </a:prstGeom>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7590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p:cNvSpPr/>
          <p:nvPr/>
        </p:nvSpPr>
        <p:spPr>
          <a:xfrm>
            <a:off x="1767221" y="236227"/>
            <a:ext cx="9686842" cy="762394"/>
          </a:xfrm>
          <a:prstGeom prst="roundRect">
            <a:avLst/>
          </a:prstGeom>
          <a:ln>
            <a:noFill/>
          </a:ln>
          <a:effectLst>
            <a:outerShdw blurRad="190500" dist="228600" dir="2700000" algn="ctr">
              <a:srgbClr val="000000">
                <a:alpha val="30000"/>
              </a:srgbClr>
            </a:outerShdw>
            <a:reflection blurRad="6350" stA="50000" endA="300" endPos="90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a:lstStyle/>
          <a:p>
            <a:r>
              <a:rPr lang="es-VE" dirty="0">
                <a:solidFill>
                  <a:schemeClr val="tx1"/>
                </a:solidFill>
                <a:latin typeface="Calibri" panose="020F0502020204030204" pitchFamily="34" charset="0"/>
                <a:ea typeface="Calibri" panose="020F0502020204030204" pitchFamily="34" charset="0"/>
              </a:rPr>
              <a:t>OBJETIVO ESPECÍFICO 4: Desarrollar los módulos que integran el sistema de control de entrega de proyectos al PNFI del UPTJAA, Extensión El Tigre (BIDIPROYECT).</a:t>
            </a:r>
          </a:p>
          <a:p>
            <a:endParaRPr lang="es-VE" dirty="0">
              <a:solidFill>
                <a:schemeClr val="tx1"/>
              </a:solidFill>
              <a:latin typeface="Calibri" panose="020F0502020204030204" pitchFamily="34" charset="0"/>
              <a:ea typeface="Calibri" panose="020F0502020204030204" pitchFamily="34" charset="0"/>
            </a:endParaRPr>
          </a:p>
        </p:txBody>
      </p:sp>
      <p:sp>
        <p:nvSpPr>
          <p:cNvPr id="8" name="Rectángulo 7"/>
          <p:cNvSpPr/>
          <p:nvPr/>
        </p:nvSpPr>
        <p:spPr>
          <a:xfrm>
            <a:off x="1767221" y="1487451"/>
            <a:ext cx="7660105" cy="507831"/>
          </a:xfrm>
          <a:prstGeom prst="rect">
            <a:avLst/>
          </a:prstGeom>
        </p:spPr>
        <p:txBody>
          <a:bodyPr wrap="square">
            <a:spAutoFit/>
          </a:bodyPr>
          <a:lstStyle/>
          <a:p>
            <a:pPr>
              <a:lnSpc>
                <a:spcPct val="150000"/>
              </a:lnSpc>
              <a:spcBef>
                <a:spcPts val="285"/>
              </a:spcBef>
              <a:spcAft>
                <a:spcPts val="1000"/>
              </a:spcAft>
            </a:pPr>
            <a:r>
              <a:rPr lang="es-VE" sz="1600" b="1" dirty="0"/>
              <a:t>ACTIVIDAD 19:</a:t>
            </a:r>
            <a:r>
              <a:rPr lang="es-VE" sz="1600" dirty="0"/>
              <a:t> DEFINIR LENGUAJE DE PROGRAMACIÓN</a:t>
            </a:r>
            <a:r>
              <a:rPr lang="es-VE" dirty="0" smtClean="0">
                <a:latin typeface="Arial" panose="020B0604020202020204" pitchFamily="34" charset="0"/>
                <a:ea typeface="Calibri" panose="020F0502020204030204" pitchFamily="34" charset="0"/>
              </a:rPr>
              <a:t>.</a:t>
            </a:r>
            <a:endParaRPr lang="es-VE" sz="1600" dirty="0">
              <a:effectLst/>
              <a:latin typeface="Calibri" panose="020F0502020204030204" pitchFamily="34" charset="0"/>
              <a:ea typeface="Calibri" panose="020F0502020204030204" pitchFamily="34" charset="0"/>
            </a:endParaRPr>
          </a:p>
        </p:txBody>
      </p:sp>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t="5819" b="7878"/>
          <a:stretch/>
        </p:blipFill>
        <p:spPr>
          <a:xfrm>
            <a:off x="1341120" y="1328928"/>
            <a:ext cx="10058400" cy="5425440"/>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8532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435768" y="269877"/>
            <a:ext cx="7611979" cy="507831"/>
          </a:xfrm>
          <a:prstGeom prst="rect">
            <a:avLst/>
          </a:prstGeom>
        </p:spPr>
        <p:txBody>
          <a:bodyPr wrap="square">
            <a:spAutoFit/>
          </a:bodyPr>
          <a:lstStyle/>
          <a:p>
            <a:pPr indent="449580" algn="just">
              <a:lnSpc>
                <a:spcPct val="150000"/>
              </a:lnSpc>
              <a:spcAft>
                <a:spcPts val="1000"/>
              </a:spcAft>
            </a:pPr>
            <a:r>
              <a:rPr lang="es-VE" b="1" dirty="0"/>
              <a:t>ACTIVIDAD 20:</a:t>
            </a:r>
            <a:r>
              <a:rPr lang="es-VE" dirty="0"/>
              <a:t> DEFINIR EL GESTOR DE BASES DE DATOS</a:t>
            </a:r>
            <a:r>
              <a:rPr lang="es-VE" dirty="0" smtClean="0">
                <a:latin typeface="Arial" panose="020B0604020202020204" pitchFamily="34" charset="0"/>
                <a:ea typeface="Calibri" panose="020F0502020204030204" pitchFamily="34" charset="0"/>
              </a:rPr>
              <a:t>.</a:t>
            </a:r>
            <a:endParaRPr lang="es-VE" dirty="0">
              <a:effectLst/>
              <a:latin typeface="Calibri" panose="020F0502020204030204" pitchFamily="34" charset="0"/>
              <a:ea typeface="Calibri" panose="020F0502020204030204" pitchFamily="34" charset="0"/>
            </a:endParaRPr>
          </a:p>
        </p:txBody>
      </p:sp>
      <p:pic>
        <p:nvPicPr>
          <p:cNvPr id="2" name="Imagen 1"/>
          <p:cNvPicPr>
            <a:picLocks noChangeAspect="1"/>
          </p:cNvPicPr>
          <p:nvPr/>
        </p:nvPicPr>
        <p:blipFill rotWithShape="1">
          <a:blip r:embed="rId2"/>
          <a:srcRect t="3378" b="5244"/>
          <a:stretch/>
        </p:blipFill>
        <p:spPr>
          <a:xfrm>
            <a:off x="1645920" y="1058262"/>
            <a:ext cx="9619488" cy="5493797"/>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4232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615262" y="540169"/>
            <a:ext cx="6170151" cy="507831"/>
          </a:xfrm>
          <a:prstGeom prst="rect">
            <a:avLst/>
          </a:prstGeom>
        </p:spPr>
        <p:txBody>
          <a:bodyPr wrap="none">
            <a:spAutoFit/>
          </a:bodyPr>
          <a:lstStyle/>
          <a:p>
            <a:pPr indent="449580" algn="just">
              <a:lnSpc>
                <a:spcPct val="150000"/>
              </a:lnSpc>
              <a:spcAft>
                <a:spcPts val="1000"/>
              </a:spcAft>
            </a:pPr>
            <a:r>
              <a:rPr lang="es-VE" b="1">
                <a:latin typeface="Arial" panose="020B0604020202020204" pitchFamily="34" charset="0"/>
                <a:ea typeface="Calibri" panose="020F0502020204030204" pitchFamily="34" charset="0"/>
              </a:rPr>
              <a:t>ACTIVIDAD </a:t>
            </a:r>
            <a:r>
              <a:rPr lang="es-VE" b="1" smtClean="0">
                <a:latin typeface="Arial" panose="020B0604020202020204" pitchFamily="34" charset="0"/>
                <a:ea typeface="Calibri" panose="020F0502020204030204" pitchFamily="34" charset="0"/>
              </a:rPr>
              <a:t>213:</a:t>
            </a:r>
            <a:r>
              <a:rPr lang="es-VE" smtClean="0">
                <a:latin typeface="Arial" panose="020B0604020202020204" pitchFamily="34" charset="0"/>
                <a:ea typeface="Calibri" panose="020F0502020204030204" pitchFamily="34" charset="0"/>
              </a:rPr>
              <a:t> </a:t>
            </a:r>
            <a:r>
              <a:rPr lang="es-VE" dirty="0">
                <a:latin typeface="Arial" panose="020B0604020202020204" pitchFamily="34" charset="0"/>
                <a:ea typeface="Calibri" panose="020F0502020204030204" pitchFamily="34" charset="0"/>
              </a:rPr>
              <a:t>DESARROLLAR BASE DE DATOS.</a:t>
            </a:r>
            <a:endParaRPr lang="es-VE" sz="1600" dirty="0">
              <a:effectLst/>
              <a:latin typeface="Calibri" panose="020F0502020204030204" pitchFamily="34" charset="0"/>
              <a:ea typeface="Calibri" panose="020F0502020204030204" pitchFamily="34"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624" y="1048000"/>
            <a:ext cx="9161568" cy="5453996"/>
          </a:xfrm>
          <a:prstGeom prst="rect">
            <a:avLst/>
          </a:prstGeom>
        </p:spPr>
      </p:pic>
    </p:spTree>
    <p:extLst>
      <p:ext uri="{BB962C8B-B14F-4D97-AF65-F5344CB8AC3E}">
        <p14:creationId xmlns:p14="http://schemas.microsoft.com/office/powerpoint/2010/main" val="23340470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868906" y="332420"/>
            <a:ext cx="8622632" cy="369332"/>
          </a:xfrm>
          <a:prstGeom prst="rect">
            <a:avLst/>
          </a:prstGeom>
        </p:spPr>
        <p:txBody>
          <a:bodyPr wrap="square">
            <a:spAutoFit/>
          </a:bodyPr>
          <a:lstStyle/>
          <a:p>
            <a:r>
              <a:rPr lang="es-VE" b="1" dirty="0"/>
              <a:t>ACTIVIDAD 22:</a:t>
            </a:r>
            <a:r>
              <a:rPr lang="es-VE" dirty="0"/>
              <a:t> DESARROLLAR MÓDULOS DEL SISTEMA.</a:t>
            </a:r>
          </a:p>
        </p:txBody>
      </p:sp>
      <p:graphicFrame>
        <p:nvGraphicFramePr>
          <p:cNvPr id="2" name="Tabla 1"/>
          <p:cNvGraphicFramePr>
            <a:graphicFrameLocks noGrp="1"/>
          </p:cNvGraphicFramePr>
          <p:nvPr>
            <p:extLst>
              <p:ext uri="{D42A27DB-BD31-4B8C-83A1-F6EECF244321}">
                <p14:modId xmlns:p14="http://schemas.microsoft.com/office/powerpoint/2010/main" val="1256485331"/>
              </p:ext>
            </p:extLst>
          </p:nvPr>
        </p:nvGraphicFramePr>
        <p:xfrm>
          <a:off x="2056384" y="1243922"/>
          <a:ext cx="8128000" cy="2661920"/>
        </p:xfrm>
        <a:graphic>
          <a:graphicData uri="http://schemas.openxmlformats.org/drawingml/2006/table">
            <a:tbl>
              <a:tblPr firstRow="1" bandRow="1">
                <a:tableStyleId>{7DF18680-E054-41AD-8BC1-D1AEF772440D}</a:tableStyleId>
              </a:tblPr>
              <a:tblGrid>
                <a:gridCol w="2137664"/>
                <a:gridCol w="5990336"/>
              </a:tblGrid>
              <a:tr h="370840">
                <a:tc>
                  <a:txBody>
                    <a:bodyPr/>
                    <a:lstStyle/>
                    <a:p>
                      <a:r>
                        <a:rPr lang="es-VE" dirty="0" smtClean="0"/>
                        <a:t>Herramientas</a:t>
                      </a:r>
                      <a:endParaRPr lang="es-VE" dirty="0"/>
                    </a:p>
                  </a:txBody>
                  <a:tcPr>
                    <a:cell3D prstMaterial="dkEdge">
                      <a:bevel prst="coolSlant"/>
                      <a:lightRig rig="flood" dir="t"/>
                    </a:cell3D>
                  </a:tcPr>
                </a:tc>
                <a:tc>
                  <a:txBody>
                    <a:bodyPr/>
                    <a:lstStyle/>
                    <a:p>
                      <a:r>
                        <a:rPr lang="es-VE" dirty="0" smtClean="0"/>
                        <a:t>Función</a:t>
                      </a:r>
                      <a:endParaRPr lang="es-VE" dirty="0"/>
                    </a:p>
                  </a:txBody>
                  <a:tcPr>
                    <a:cell3D prstMaterial="dkEdge">
                      <a:bevel prst="coolSlant"/>
                      <a:lightRig rig="flood" dir="t"/>
                    </a:cell3D>
                  </a:tcPr>
                </a:tc>
              </a:tr>
              <a:tr h="370840">
                <a:tc>
                  <a:txBody>
                    <a:bodyPr/>
                    <a:lstStyle/>
                    <a:p>
                      <a:r>
                        <a:rPr lang="es-VE" dirty="0" smtClean="0"/>
                        <a:t>Python</a:t>
                      </a:r>
                      <a:r>
                        <a:rPr lang="es-VE" baseline="0" dirty="0" smtClean="0"/>
                        <a:t> 3.6</a:t>
                      </a:r>
                      <a:endParaRPr lang="es-VE" dirty="0"/>
                    </a:p>
                  </a:txBody>
                  <a:tcPr>
                    <a:cell3D prstMaterial="dkEdge">
                      <a:bevel prst="coolSlant"/>
                      <a:lightRig rig="flood" dir="t"/>
                    </a:cell3D>
                  </a:tcPr>
                </a:tc>
                <a:tc>
                  <a:txBody>
                    <a:bodyPr/>
                    <a:lstStyle/>
                    <a:p>
                      <a:r>
                        <a:rPr lang="es-VE" dirty="0" smtClean="0"/>
                        <a:t>Lenguaje de programación (Open Source) para el desarrollo de los</a:t>
                      </a:r>
                      <a:r>
                        <a:rPr lang="es-VE" baseline="0" dirty="0" smtClean="0"/>
                        <a:t> programas de interface.</a:t>
                      </a:r>
                      <a:endParaRPr lang="es-VE" dirty="0"/>
                    </a:p>
                  </a:txBody>
                  <a:tcPr>
                    <a:cell3D prstMaterial="dkEdge">
                      <a:bevel prst="coolSlant"/>
                      <a:lightRig rig="flood" dir="t"/>
                    </a:cell3D>
                  </a:tcPr>
                </a:tc>
              </a:tr>
              <a:tr h="370840">
                <a:tc>
                  <a:txBody>
                    <a:bodyPr/>
                    <a:lstStyle/>
                    <a:p>
                      <a:r>
                        <a:rPr lang="es-VE" dirty="0" smtClean="0"/>
                        <a:t>PyQt5</a:t>
                      </a:r>
                      <a:endParaRPr lang="es-VE" dirty="0"/>
                    </a:p>
                  </a:txBody>
                  <a:tcPr>
                    <a:cell3D prstMaterial="dkEdge">
                      <a:bevel prst="coolSlant"/>
                      <a:lightRig rig="flood" dir="t"/>
                    </a:cell3D>
                  </a:tcPr>
                </a:tc>
                <a:tc>
                  <a:txBody>
                    <a:bodyPr/>
                    <a:lstStyle/>
                    <a:p>
                      <a:r>
                        <a:rPr lang="es-VE" dirty="0" smtClean="0"/>
                        <a:t>Entorno</a:t>
                      </a:r>
                      <a:r>
                        <a:rPr lang="es-VE" baseline="0" dirty="0" smtClean="0"/>
                        <a:t> GUI de diseño de pantallas que interactúan con los programas desarrollados en Python</a:t>
                      </a:r>
                      <a:endParaRPr lang="es-VE" dirty="0"/>
                    </a:p>
                  </a:txBody>
                  <a:tcPr>
                    <a:cell3D prstMaterial="dkEdge">
                      <a:bevel prst="coolSlant"/>
                      <a:lightRig rig="flood" dir="t"/>
                    </a:cell3D>
                  </a:tcPr>
                </a:tc>
              </a:tr>
              <a:tr h="370840">
                <a:tc>
                  <a:txBody>
                    <a:bodyPr/>
                    <a:lstStyle/>
                    <a:p>
                      <a:r>
                        <a:rPr lang="es-VE" dirty="0" err="1" smtClean="0"/>
                        <a:t>PostgreSQL</a:t>
                      </a:r>
                      <a:r>
                        <a:rPr lang="es-VE" dirty="0" smtClean="0"/>
                        <a:t> 10</a:t>
                      </a:r>
                      <a:endParaRPr lang="es-VE" dirty="0"/>
                    </a:p>
                  </a:txBody>
                  <a:tcPr>
                    <a:cell3D prstMaterial="dkEdge">
                      <a:bevel prst="coolSlant"/>
                      <a:lightRig rig="flood" dir="t"/>
                    </a:cell3D>
                  </a:tcPr>
                </a:tc>
                <a:tc>
                  <a:txBody>
                    <a:bodyPr/>
                    <a:lstStyle/>
                    <a:p>
                      <a:r>
                        <a:rPr lang="es-VE" dirty="0" smtClean="0"/>
                        <a:t>Gestor de Base de Datos (Open Source)</a:t>
                      </a:r>
                      <a:endParaRPr lang="es-VE" dirty="0"/>
                    </a:p>
                  </a:txBody>
                  <a:tcPr>
                    <a:cell3D prstMaterial="dkEdge">
                      <a:bevel prst="coolSlant"/>
                      <a:lightRig rig="flood" dir="t"/>
                    </a:cell3D>
                  </a:tcPr>
                </a:tc>
              </a:tr>
              <a:tr h="370840">
                <a:tc>
                  <a:txBody>
                    <a:bodyPr/>
                    <a:lstStyle/>
                    <a:p>
                      <a:r>
                        <a:rPr lang="es-VE" dirty="0" err="1" smtClean="0"/>
                        <a:t>DBVisualizer</a:t>
                      </a:r>
                      <a:endParaRPr lang="es-VE" dirty="0"/>
                    </a:p>
                  </a:txBody>
                  <a:tcPr>
                    <a:cell3D prstMaterial="dkEdge">
                      <a:bevel prst="coolSlant"/>
                      <a:lightRig rig="flood" dir="t"/>
                    </a:cell3D>
                  </a:tcPr>
                </a:tc>
                <a:tc>
                  <a:txBody>
                    <a:bodyPr/>
                    <a:lstStyle/>
                    <a:p>
                      <a:r>
                        <a:rPr lang="es-VE" dirty="0" smtClean="0"/>
                        <a:t>Aplicación gráfica para visualizar las tablas desarrolladas en </a:t>
                      </a:r>
                      <a:r>
                        <a:rPr lang="es-VE" dirty="0" err="1" smtClean="0"/>
                        <a:t>PostgreSQL</a:t>
                      </a:r>
                      <a:r>
                        <a:rPr lang="es-VE" baseline="0" dirty="0" smtClean="0"/>
                        <a:t> y emitir el modelo relacional de la Base de Datos. </a:t>
                      </a:r>
                      <a:endParaRPr lang="es-VE" dirty="0"/>
                    </a:p>
                  </a:txBody>
                  <a:tcPr>
                    <a:cell3D prstMaterial="dkEdge">
                      <a:bevel prst="coolSlant"/>
                      <a:lightRig rig="flood" dir="t"/>
                    </a:cell3D>
                  </a:tcPr>
                </a:tc>
              </a:tr>
            </a:tbl>
          </a:graphicData>
        </a:graphic>
      </p:graphicFrame>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173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37" y="0"/>
            <a:ext cx="11913110" cy="6858000"/>
          </a:xfrm>
          <a:prstGeom prst="rect">
            <a:avLst/>
          </a:prstGeom>
          <a:noFill/>
          <a:ln>
            <a:noFill/>
          </a:ln>
        </p:spPr>
      </p:pic>
      <p:sp>
        <p:nvSpPr>
          <p:cNvPr id="4" name="Rectángulo 3"/>
          <p:cNvSpPr/>
          <p:nvPr/>
        </p:nvSpPr>
        <p:spPr>
          <a:xfrm>
            <a:off x="133137" y="4627965"/>
            <a:ext cx="6436105" cy="1938992"/>
          </a:xfrm>
          <a:prstGeom prst="rect">
            <a:avLst/>
          </a:prstGeom>
        </p:spPr>
        <p:txBody>
          <a:bodyPr wrap="square">
            <a:spAutoFit/>
          </a:bodyPr>
          <a:lstStyle/>
          <a:p>
            <a:pPr fontAlgn="auto">
              <a:spcBef>
                <a:spcPts val="0"/>
              </a:spcBef>
              <a:spcAft>
                <a:spcPts val="0"/>
              </a:spcAft>
              <a:defRPr/>
            </a:pPr>
            <a:r>
              <a:rPr lang="es-VE" sz="6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Planteamiento del Problema</a:t>
            </a:r>
          </a:p>
        </p:txBody>
      </p:sp>
    </p:spTree>
    <p:extLst>
      <p:ext uri="{BB962C8B-B14F-4D97-AF65-F5344CB8AC3E}">
        <p14:creationId xmlns:p14="http://schemas.microsoft.com/office/powerpoint/2010/main" val="1148657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772652" y="362635"/>
            <a:ext cx="8081211" cy="646331"/>
          </a:xfrm>
          <a:prstGeom prst="rect">
            <a:avLst/>
          </a:prstGeom>
        </p:spPr>
        <p:txBody>
          <a:bodyPr wrap="square">
            <a:spAutoFit/>
          </a:bodyPr>
          <a:lstStyle/>
          <a:p>
            <a:r>
              <a:rPr lang="es-VE" b="1" dirty="0">
                <a:latin typeface="Arial" panose="020B0604020202020204" pitchFamily="34" charset="0"/>
                <a:ea typeface="Calibri" panose="020F0502020204030204" pitchFamily="34" charset="0"/>
              </a:rPr>
              <a:t>ACTIVIDAD 23:</a:t>
            </a:r>
            <a:r>
              <a:rPr lang="es-VE" dirty="0">
                <a:latin typeface="Arial" panose="020B0604020202020204" pitchFamily="34" charset="0"/>
                <a:ea typeface="Calibri" panose="020F0502020204030204" pitchFamily="34" charset="0"/>
              </a:rPr>
              <a:t> VERIFICAR EL PRODUCTO CON LA VISIÓN PROPÓSITO DEL SISTEMA</a:t>
            </a:r>
            <a:endParaRPr lang="es-VE" dirty="0"/>
          </a:p>
        </p:txBody>
      </p:sp>
      <p:graphicFrame>
        <p:nvGraphicFramePr>
          <p:cNvPr id="6" name="Tabla 5"/>
          <p:cNvGraphicFramePr>
            <a:graphicFrameLocks noGrp="1"/>
          </p:cNvGraphicFramePr>
          <p:nvPr>
            <p:extLst>
              <p:ext uri="{D42A27DB-BD31-4B8C-83A1-F6EECF244321}">
                <p14:modId xmlns:p14="http://schemas.microsoft.com/office/powerpoint/2010/main" val="2572588988"/>
              </p:ext>
            </p:extLst>
          </p:nvPr>
        </p:nvGraphicFramePr>
        <p:xfrm>
          <a:off x="962526" y="1106904"/>
          <a:ext cx="10407315" cy="5367072"/>
        </p:xfrm>
        <a:graphic>
          <a:graphicData uri="http://schemas.openxmlformats.org/drawingml/2006/table">
            <a:tbl>
              <a:tblPr firstRow="1" firstCol="1" bandRow="1"/>
              <a:tblGrid>
                <a:gridCol w="886132"/>
                <a:gridCol w="5177733"/>
                <a:gridCol w="1170116"/>
                <a:gridCol w="1001607"/>
                <a:gridCol w="2171727"/>
              </a:tblGrid>
              <a:tr h="254168">
                <a:tc gridSpan="5">
                  <a:txBody>
                    <a:bodyPr/>
                    <a:lstStyle/>
                    <a:p>
                      <a:pPr algn="ctr">
                        <a:lnSpc>
                          <a:spcPct val="150000"/>
                        </a:lnSpc>
                        <a:spcAft>
                          <a:spcPts val="1000"/>
                        </a:spcAft>
                      </a:pPr>
                      <a:r>
                        <a:rPr lang="es-VE" sz="1200" b="1" dirty="0">
                          <a:solidFill>
                            <a:srgbClr val="000000"/>
                          </a:solidFill>
                          <a:effectLst/>
                          <a:latin typeface="Arial" panose="020B0604020202020204" pitchFamily="34" charset="0"/>
                          <a:ea typeface="Calibri" panose="020F0502020204030204" pitchFamily="34" charset="0"/>
                        </a:rPr>
                        <a:t>Lista de verificación del producto</a:t>
                      </a:r>
                      <a:endParaRPr lang="es-VE" sz="1200" dirty="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hMerge="1">
                  <a:txBody>
                    <a:bodyPr/>
                    <a:lstStyle/>
                    <a:p>
                      <a:endParaRPr lang="es-VE"/>
                    </a:p>
                  </a:txBody>
                  <a:tcPr/>
                </a:tc>
                <a:tc hMerge="1">
                  <a:txBody>
                    <a:bodyPr/>
                    <a:lstStyle/>
                    <a:p>
                      <a:endParaRPr lang="es-VE"/>
                    </a:p>
                  </a:txBody>
                  <a:tcPr/>
                </a:tc>
                <a:tc hMerge="1">
                  <a:txBody>
                    <a:bodyPr/>
                    <a:lstStyle/>
                    <a:p>
                      <a:endParaRPr lang="es-VE"/>
                    </a:p>
                  </a:txBody>
                  <a:tcPr/>
                </a:tc>
                <a:tc hMerge="1">
                  <a:txBody>
                    <a:bodyPr/>
                    <a:lstStyle/>
                    <a:p>
                      <a:endParaRPr lang="es-VE"/>
                    </a:p>
                  </a:txBody>
                  <a:tcPr/>
                </a:tc>
              </a:tr>
              <a:tr h="365216">
                <a:tc>
                  <a:txBody>
                    <a:bodyPr/>
                    <a:lstStyle/>
                    <a:p>
                      <a:pPr algn="ctr">
                        <a:lnSpc>
                          <a:spcPct val="150000"/>
                        </a:lnSpc>
                        <a:spcAft>
                          <a:spcPts val="1000"/>
                        </a:spcAft>
                      </a:pPr>
                      <a:r>
                        <a:rPr lang="es-VE" sz="1200" b="1">
                          <a:solidFill>
                            <a:srgbClr val="000000"/>
                          </a:solidFill>
                          <a:effectLst/>
                          <a:latin typeface="Arial" panose="020B0604020202020204" pitchFamily="34" charset="0"/>
                          <a:ea typeface="Calibri" panose="020F0502020204030204" pitchFamily="34" charset="0"/>
                        </a:rPr>
                        <a:t>ID</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a:txBody>
                    <a:bodyPr/>
                    <a:lstStyle/>
                    <a:p>
                      <a:pPr algn="ctr">
                        <a:lnSpc>
                          <a:spcPct val="150000"/>
                        </a:lnSpc>
                        <a:spcAft>
                          <a:spcPts val="1000"/>
                        </a:spcAft>
                      </a:pPr>
                      <a:r>
                        <a:rPr lang="es-VE" sz="1200" b="1">
                          <a:solidFill>
                            <a:srgbClr val="000000"/>
                          </a:solidFill>
                          <a:effectLst/>
                          <a:latin typeface="Arial" panose="020B0604020202020204" pitchFamily="34" charset="0"/>
                          <a:ea typeface="Calibri" panose="020F0502020204030204" pitchFamily="34" charset="0"/>
                        </a:rPr>
                        <a:t>Descripción</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a:txBody>
                    <a:bodyPr/>
                    <a:lstStyle/>
                    <a:p>
                      <a:pPr algn="ctr">
                        <a:lnSpc>
                          <a:spcPct val="150000"/>
                        </a:lnSpc>
                        <a:spcAft>
                          <a:spcPts val="1000"/>
                        </a:spcAft>
                      </a:pPr>
                      <a:r>
                        <a:rPr lang="es-VE" sz="1200" b="1">
                          <a:solidFill>
                            <a:srgbClr val="000000"/>
                          </a:solidFill>
                          <a:effectLst/>
                          <a:latin typeface="Arial" panose="020B0604020202020204" pitchFamily="34" charset="0"/>
                          <a:ea typeface="Calibri" panose="020F0502020204030204" pitchFamily="34" charset="0"/>
                        </a:rPr>
                        <a:t>Cumple</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a:txBody>
                    <a:bodyPr/>
                    <a:lstStyle/>
                    <a:p>
                      <a:pPr algn="ctr">
                        <a:lnSpc>
                          <a:spcPct val="150000"/>
                        </a:lnSpc>
                        <a:spcAft>
                          <a:spcPts val="1000"/>
                        </a:spcAft>
                      </a:pPr>
                      <a:r>
                        <a:rPr lang="es-VE" sz="1200" b="1">
                          <a:solidFill>
                            <a:srgbClr val="000000"/>
                          </a:solidFill>
                          <a:effectLst/>
                          <a:latin typeface="Arial" panose="020B0604020202020204" pitchFamily="34" charset="0"/>
                          <a:ea typeface="Calibri" panose="020F0502020204030204" pitchFamily="34" charset="0"/>
                        </a:rPr>
                        <a:t>No cumple</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c>
                  <a:txBody>
                    <a:bodyPr/>
                    <a:lstStyle/>
                    <a:p>
                      <a:pPr algn="ctr">
                        <a:lnSpc>
                          <a:spcPct val="150000"/>
                        </a:lnSpc>
                        <a:spcAft>
                          <a:spcPts val="1000"/>
                        </a:spcAft>
                      </a:pPr>
                      <a:r>
                        <a:rPr lang="es-VE" sz="1200" b="1">
                          <a:solidFill>
                            <a:srgbClr val="000000"/>
                          </a:solidFill>
                          <a:effectLst/>
                          <a:latin typeface="Arial" panose="020B0604020202020204" pitchFamily="34" charset="0"/>
                          <a:ea typeface="Calibri" panose="020F0502020204030204" pitchFamily="34" charset="0"/>
                        </a:rPr>
                        <a:t>Observación</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solidFill>
                      <a:srgbClr val="DDD9C3"/>
                    </a:solidFill>
                  </a:tcPr>
                </a:tc>
              </a:tr>
              <a:tr h="432678">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01</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Accede a la base de datos desarrollada para almacenar la información requerida para el funcionamiento del software.</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432678">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02</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dirty="0">
                          <a:solidFill>
                            <a:srgbClr val="000000"/>
                          </a:solidFill>
                          <a:effectLst/>
                          <a:latin typeface="Arial" panose="020B0604020202020204" pitchFamily="34" charset="0"/>
                          <a:ea typeface="Calibri" panose="020F0502020204030204" pitchFamily="34" charset="0"/>
                        </a:rPr>
                        <a:t>Permite a los usuarios identificarse en el sistema para acceder a los módulos a los cuales tengan privilegios</a:t>
                      </a:r>
                      <a:endParaRPr lang="es-VE" sz="1200" dirty="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399612">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03</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dirty="0">
                          <a:solidFill>
                            <a:srgbClr val="000000"/>
                          </a:solidFill>
                          <a:effectLst/>
                          <a:latin typeface="Arial" panose="020B0604020202020204" pitchFamily="34" charset="0"/>
                          <a:ea typeface="Calibri" panose="020F0502020204030204" pitchFamily="34" charset="0"/>
                        </a:rPr>
                        <a:t>Permite a los usuarios “administradores” poder registrar una cuenta de usuario</a:t>
                      </a:r>
                      <a:endParaRPr lang="es-VE" sz="1200" dirty="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432678">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04</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dirty="0">
                          <a:solidFill>
                            <a:srgbClr val="000000"/>
                          </a:solidFill>
                          <a:effectLst/>
                          <a:latin typeface="Arial" panose="020B0604020202020204" pitchFamily="34" charset="0"/>
                          <a:ea typeface="Calibri" panose="020F0502020204030204" pitchFamily="34" charset="0"/>
                        </a:rPr>
                        <a:t>Permite a los usuarios con perfil “consulta”, y “administradores”, poder actualizar sus contraseñas de acceso</a:t>
                      </a:r>
                      <a:endParaRPr lang="es-VE" sz="1200" dirty="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712677">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05</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dirty="0">
                          <a:solidFill>
                            <a:srgbClr val="000000"/>
                          </a:solidFill>
                          <a:effectLst/>
                          <a:latin typeface="Arial" panose="020B0604020202020204" pitchFamily="34" charset="0"/>
                          <a:ea typeface="Calibri" panose="020F0502020204030204" pitchFamily="34" charset="0"/>
                        </a:rPr>
                        <a:t>Permite a los usuarios “administradores” poder registrar los datos de uso del sistema y la información de los proyectos recibidos y cargar en sistema los archivos asociados a los proyectos entregados por los estudiantes</a:t>
                      </a:r>
                      <a:endParaRPr lang="es-VE" sz="1200" dirty="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549345">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06</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ES" sz="1200">
                          <a:solidFill>
                            <a:srgbClr val="000000"/>
                          </a:solidFill>
                          <a:effectLst/>
                          <a:latin typeface="Arial" panose="020B0604020202020204" pitchFamily="34" charset="0"/>
                          <a:ea typeface="Calibri" panose="020F0502020204030204" pitchFamily="34" charset="0"/>
                        </a:rPr>
                        <a:t>Permite a los usuarios “administradores” poder actualizar y/o modificar la información contenida en la base de datos.</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399612">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07</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Permite a todos los usuarios acceder a los módulos de consultas de proyectos</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432678">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08</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Permite a los usuarios poder visualizar y/o descargar los archivos asociados a los proyectos consultados</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432678">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09</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Permite a los usuarios “administradores” poder visualizar e imprimir reportes estadísticos del sistema.</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r h="399612">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10</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just">
                        <a:lnSpc>
                          <a:spcPct val="115000"/>
                        </a:lnSpc>
                        <a:spcBef>
                          <a:spcPts val="600"/>
                        </a:spcBef>
                        <a:spcAft>
                          <a:spcPts val="600"/>
                        </a:spcAft>
                      </a:pPr>
                      <a:r>
                        <a:rPr lang="es-VE" sz="1200">
                          <a:solidFill>
                            <a:srgbClr val="000000"/>
                          </a:solidFill>
                          <a:effectLst/>
                          <a:latin typeface="Arial" panose="020B0604020202020204" pitchFamily="34" charset="0"/>
                          <a:ea typeface="Calibri" panose="020F0502020204030204" pitchFamily="34" charset="0"/>
                        </a:rPr>
                        <a:t>Permite a los usuarios “administradores” poder imprimir las cartas de solvencias académicas.</a:t>
                      </a:r>
                      <a:endParaRPr lang="es-VE" sz="1200">
                        <a:solidFill>
                          <a:srgbClr val="000000"/>
                        </a:solidFill>
                        <a:effectLst/>
                        <a:latin typeface="Calibri" panose="020F0502020204030204" pitchFamily="34" charset="0"/>
                        <a:ea typeface="Calibri" panose="020F0502020204030204" pitchFamily="34" charset="0"/>
                      </a:endParaRPr>
                    </a:p>
                  </a:txBody>
                  <a:tcPr marL="17308" marR="17308" marT="1006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X</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a:solidFill>
                            <a:srgbClr val="000000"/>
                          </a:solidFill>
                          <a:effectLst/>
                          <a:latin typeface="Arial" panose="020B0604020202020204" pitchFamily="34" charset="0"/>
                          <a:ea typeface="Calibri" panose="020F0502020204030204" pitchFamily="34" charset="0"/>
                        </a:rPr>
                        <a:t> </a:t>
                      </a:r>
                      <a:endParaRPr lang="es-VE" sz="120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c>
                  <a:txBody>
                    <a:bodyPr/>
                    <a:lstStyle/>
                    <a:p>
                      <a:pPr algn="ctr">
                        <a:lnSpc>
                          <a:spcPct val="150000"/>
                        </a:lnSpc>
                        <a:spcAft>
                          <a:spcPts val="1000"/>
                        </a:spcAft>
                      </a:pPr>
                      <a:r>
                        <a:rPr lang="es-VE" sz="1200" dirty="0">
                          <a:solidFill>
                            <a:srgbClr val="000000"/>
                          </a:solidFill>
                          <a:effectLst/>
                          <a:latin typeface="Arial" panose="020B0604020202020204" pitchFamily="34" charset="0"/>
                          <a:ea typeface="Calibri" panose="020F0502020204030204" pitchFamily="34" charset="0"/>
                        </a:rPr>
                        <a:t> </a:t>
                      </a:r>
                      <a:endParaRPr lang="es-VE" sz="1200" dirty="0">
                        <a:solidFill>
                          <a:srgbClr val="000000"/>
                        </a:solidFill>
                        <a:effectLst/>
                        <a:latin typeface="Calibri" panose="020F0502020204030204" pitchFamily="34" charset="0"/>
                        <a:ea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cell3D prstMaterial="dkEdge">
                      <a:bevel w="77470" h="12700" prst="softRound"/>
                      <a:lightRig rig="flood" dir="t"/>
                    </a:cell3D>
                  </a:tcPr>
                </a:tc>
              </a:tr>
            </a:tbl>
          </a:graphicData>
        </a:graphic>
      </p:graphicFrame>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592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ángulo 1"/>
          <p:cNvSpPr/>
          <p:nvPr/>
        </p:nvSpPr>
        <p:spPr>
          <a:xfrm>
            <a:off x="2532222" y="2606387"/>
            <a:ext cx="6742551" cy="1569660"/>
          </a:xfrm>
          <a:prstGeom prst="rect">
            <a:avLst/>
          </a:prstGeom>
          <a:noFill/>
          <a:ln>
            <a:noFill/>
          </a:ln>
          <a:effectLst>
            <a:outerShdw blurRad="50800" dist="38100" dir="8100000" algn="tr" rotWithShape="0">
              <a:prstClr val="black">
                <a:alpha val="40000"/>
              </a:prstClr>
            </a:outerShdw>
          </a:effectLst>
          <a:scene3d>
            <a:camera prst="orthographicFront">
              <a:rot lat="0" lon="0" rev="0"/>
            </a:camera>
            <a:lightRig rig="glow" dir="t">
              <a:rot lat="0" lon="0" rev="4800000"/>
            </a:lightRig>
          </a:scene3d>
          <a:sp3d prstMaterial="matte">
            <a:bevelT w="127000" h="63500"/>
          </a:sp3d>
        </p:spPr>
        <p:txBody>
          <a:bodyPr wrap="none" lIns="91440" tIns="45720" rIns="91440" bIns="45720">
            <a:spAutoFit/>
          </a:bodyPr>
          <a:lstStyle/>
          <a:p>
            <a:pPr algn="ctr"/>
            <a:r>
              <a:rPr lang="es-ES" sz="96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Conclusiones</a:t>
            </a:r>
            <a:endParaRPr lang="es-E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7491599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ángulo 2"/>
          <p:cNvSpPr/>
          <p:nvPr/>
        </p:nvSpPr>
        <p:spPr>
          <a:xfrm>
            <a:off x="1975963" y="2607078"/>
            <a:ext cx="9278694" cy="1569660"/>
          </a:xfrm>
          <a:prstGeom prst="rect">
            <a:avLst/>
          </a:prstGeom>
        </p:spPr>
        <p:txBody>
          <a:bodyPr wrap="none">
            <a:spAutoFit/>
          </a:bodyPr>
          <a:lstStyle/>
          <a:p>
            <a:pPr algn="ctr" fontAlgn="auto">
              <a:spcBef>
                <a:spcPts val="0"/>
              </a:spcBef>
              <a:spcAft>
                <a:spcPts val="0"/>
              </a:spcAft>
              <a:defRPr/>
            </a:pPr>
            <a:r>
              <a:rPr lang="es-VE" sz="9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Recomendaciones</a:t>
            </a:r>
          </a:p>
        </p:txBody>
      </p:sp>
    </p:spTree>
    <p:extLst>
      <p:ext uri="{BB962C8B-B14F-4D97-AF65-F5344CB8AC3E}">
        <p14:creationId xmlns:p14="http://schemas.microsoft.com/office/powerpoint/2010/main" val="42408817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588901" y="3617040"/>
            <a:ext cx="9985478" cy="1938992"/>
          </a:xfrm>
          <a:prstGeom prst="rect">
            <a:avLst/>
          </a:prstGeom>
          <a:noFill/>
        </p:spPr>
        <p:txBody>
          <a:bodyPr wrap="square" lIns="91440" tIns="45720" rIns="91440" bIns="45720">
            <a:spAutoFit/>
          </a:bodyPr>
          <a:lstStyle/>
          <a:p>
            <a:pPr algn="ctr"/>
            <a:r>
              <a:rPr lang="es-ES" sz="6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rPr>
              <a:t>GRACIAS POR  SU ATENCION </a:t>
            </a:r>
            <a:endParaRPr lang="es-E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cs typeface="Arial" panose="020B0604020202020204" pitchFamily="34" charset="0"/>
            </a:endParaRPr>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ángulo 1"/>
          <p:cNvSpPr/>
          <p:nvPr/>
        </p:nvSpPr>
        <p:spPr>
          <a:xfrm>
            <a:off x="3132221" y="738935"/>
            <a:ext cx="6096000" cy="1477328"/>
          </a:xfrm>
          <a:prstGeom prst="rect">
            <a:avLst/>
          </a:prstGeom>
        </p:spPr>
        <p:txBody>
          <a:bodyPr>
            <a:spAutoFit/>
          </a:bodyPr>
          <a:lstStyle/>
          <a:p>
            <a:pPr algn="ctr"/>
            <a:r>
              <a:rPr lang="es-ES" b="1" dirty="0"/>
              <a:t>"Piense en grande y sus hechos crecerán. </a:t>
            </a:r>
            <a:br>
              <a:rPr lang="es-ES" b="1" dirty="0"/>
            </a:br>
            <a:r>
              <a:rPr lang="es-ES" b="1" dirty="0"/>
              <a:t>Piense en pequeño y quedará atrás. </a:t>
            </a:r>
            <a:br>
              <a:rPr lang="es-ES" b="1" dirty="0"/>
            </a:br>
            <a:r>
              <a:rPr lang="es-ES" b="1" dirty="0"/>
              <a:t>Piense que puede y podrá. </a:t>
            </a:r>
            <a:br>
              <a:rPr lang="es-ES" b="1" dirty="0"/>
            </a:br>
            <a:r>
              <a:rPr lang="es-ES" b="1" dirty="0"/>
              <a:t>Todo está en su actitud mental" </a:t>
            </a:r>
            <a:br>
              <a:rPr lang="es-ES" b="1" dirty="0"/>
            </a:br>
            <a:r>
              <a:rPr lang="es-ES" b="1" dirty="0"/>
              <a:t>Christian </a:t>
            </a:r>
            <a:r>
              <a:rPr lang="es-ES" b="1" dirty="0" err="1"/>
              <a:t>Barnard</a:t>
            </a:r>
            <a:r>
              <a:rPr lang="es-ES" b="1" dirty="0"/>
              <a:t> </a:t>
            </a:r>
            <a:endParaRPr lang="es-ES" dirty="0"/>
          </a:p>
        </p:txBody>
      </p:sp>
    </p:spTree>
    <p:extLst>
      <p:ext uri="{BB962C8B-B14F-4D97-AF65-F5344CB8AC3E}">
        <p14:creationId xmlns:p14="http://schemas.microsoft.com/office/powerpoint/2010/main" val="343523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39" y="467977"/>
            <a:ext cx="2790077" cy="21067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2873" y="358565"/>
            <a:ext cx="2542297" cy="2216193"/>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8" name="Imagen 7"/>
          <p:cNvPicPr>
            <a:picLocks noChangeAspect="1"/>
          </p:cNvPicPr>
          <p:nvPr/>
        </p:nvPicPr>
        <p:blipFill>
          <a:blip r:embed="rId4"/>
          <a:stretch>
            <a:fillRect/>
          </a:stretch>
        </p:blipFill>
        <p:spPr>
          <a:xfrm>
            <a:off x="4808621" y="2412333"/>
            <a:ext cx="1852862" cy="203333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4"/>
          <p:cNvPicPr>
            <a:picLocks noChangeAspect="1" noChangeArrowheads="1"/>
          </p:cNvPicPr>
          <p:nvPr/>
        </p:nvPicPr>
        <p:blipFill>
          <a:blip r:embed="rId5"/>
          <a:srcRect/>
          <a:stretch>
            <a:fillRect/>
          </a:stretch>
        </p:blipFill>
        <p:spPr bwMode="auto">
          <a:xfrm>
            <a:off x="950495" y="3874169"/>
            <a:ext cx="2598821" cy="229286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3"/>
          <p:cNvPicPr>
            <a:picLocks noChangeAspect="1" noChangeArrowheads="1"/>
          </p:cNvPicPr>
          <p:nvPr/>
        </p:nvPicPr>
        <p:blipFill>
          <a:blip r:embed="rId6"/>
          <a:srcRect/>
          <a:stretch>
            <a:fillRect/>
          </a:stretch>
        </p:blipFill>
        <p:spPr bwMode="auto">
          <a:xfrm>
            <a:off x="7920788" y="4008115"/>
            <a:ext cx="2019300" cy="202497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cxnSp>
        <p:nvCxnSpPr>
          <p:cNvPr id="11" name="Conector recto de flecha 10"/>
          <p:cNvCxnSpPr/>
          <p:nvPr/>
        </p:nvCxnSpPr>
        <p:spPr>
          <a:xfrm>
            <a:off x="6661483" y="4445669"/>
            <a:ext cx="1014664" cy="574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flipV="1">
            <a:off x="6882063" y="2574758"/>
            <a:ext cx="962526" cy="324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H="1" flipV="1">
            <a:off x="4030579" y="2412333"/>
            <a:ext cx="914400" cy="366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flipH="1">
            <a:off x="3769896" y="4247147"/>
            <a:ext cx="818145" cy="625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96804" r="5319" b="-639"/>
          <a:stretch/>
        </p:blipFill>
        <p:spPr bwMode="auto">
          <a:xfrm>
            <a:off x="0" y="6641432"/>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9156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p:cNvGrpSpPr/>
          <p:nvPr/>
        </p:nvGrpSpPr>
        <p:grpSpPr>
          <a:xfrm>
            <a:off x="327967" y="264363"/>
            <a:ext cx="3594328" cy="555750"/>
            <a:chOff x="0" y="20822"/>
            <a:chExt cx="8681278" cy="555750"/>
          </a:xfrm>
          <a:effectLst/>
          <a:scene3d>
            <a:camera prst="orthographicFront">
              <a:rot lat="0" lon="0" rev="0"/>
            </a:camera>
            <a:lightRig rig="glow" dir="t">
              <a:rot lat="0" lon="0" rev="4800000"/>
            </a:lightRig>
          </a:scene3d>
        </p:grpSpPr>
        <p:sp>
          <p:nvSpPr>
            <p:cNvPr id="10" name="Rectángulo redondeado 9"/>
            <p:cNvSpPr/>
            <p:nvPr/>
          </p:nvSpPr>
          <p:spPr>
            <a:xfrm>
              <a:off x="0" y="20822"/>
              <a:ext cx="8681278" cy="555750"/>
            </a:xfrm>
            <a:prstGeom prst="roundRect">
              <a:avLst/>
            </a:prstGeom>
            <a:sp3d prstMaterial="plastic">
              <a:bevelT w="120900" h="88900"/>
              <a:bevelB w="88900" h="31750" prst="angle"/>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sp>
        <p:sp>
          <p:nvSpPr>
            <p:cNvPr id="11" name="Rectángulo 10"/>
            <p:cNvSpPr/>
            <p:nvPr/>
          </p:nvSpPr>
          <p:spPr>
            <a:xfrm>
              <a:off x="27128" y="47951"/>
              <a:ext cx="8654150" cy="501492"/>
            </a:xfrm>
            <a:prstGeom prst="rect">
              <a:avLst/>
            </a:prstGeom>
            <a:ln>
              <a:noFill/>
            </a:ln>
            <a:effectLst>
              <a:outerShdw blurRad="190500" dist="228600" dir="2700000" algn="ctr">
                <a:srgbClr val="000000">
                  <a:alpha val="30000"/>
                </a:srgbClr>
              </a:outerShdw>
            </a:effectLst>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s-VE" sz="2800" dirty="0">
                  <a:latin typeface="Arial" panose="020B0604020202020204" pitchFamily="34" charset="0"/>
                  <a:cs typeface="Arial" panose="020B0604020202020204" pitchFamily="34" charset="0"/>
                </a:rPr>
                <a:t>Objetivo General</a:t>
              </a:r>
            </a:p>
          </p:txBody>
        </p:sp>
      </p:grpSp>
      <p:grpSp>
        <p:nvGrpSpPr>
          <p:cNvPr id="13" name="Grupo 12"/>
          <p:cNvGrpSpPr/>
          <p:nvPr/>
        </p:nvGrpSpPr>
        <p:grpSpPr>
          <a:xfrm>
            <a:off x="327967" y="2350983"/>
            <a:ext cx="4147780" cy="555750"/>
            <a:chOff x="-1" y="20822"/>
            <a:chExt cx="6858047" cy="555750"/>
          </a:xfrm>
          <a:scene3d>
            <a:camera prst="orthographicFront">
              <a:rot lat="0" lon="0" rev="0"/>
            </a:camera>
            <a:lightRig rig="glow" dir="t">
              <a:rot lat="0" lon="0" rev="4800000"/>
            </a:lightRig>
          </a:scene3d>
        </p:grpSpPr>
        <p:sp>
          <p:nvSpPr>
            <p:cNvPr id="14" name="Rectángulo redondeado 13"/>
            <p:cNvSpPr/>
            <p:nvPr/>
          </p:nvSpPr>
          <p:spPr>
            <a:xfrm>
              <a:off x="-1" y="20822"/>
              <a:ext cx="6858047" cy="555750"/>
            </a:xfrm>
            <a:prstGeom prst="roundRect">
              <a:avLst/>
            </a:prstGeom>
            <a:ln>
              <a:noFill/>
            </a:ln>
            <a:effectLst>
              <a:outerShdw blurRad="190500" dist="228600" dir="2700000" algn="ctr">
                <a:srgbClr val="000000">
                  <a:alpha val="30000"/>
                </a:srgbClr>
              </a:outerShdw>
            </a:effectLst>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sp>
        <p:sp>
          <p:nvSpPr>
            <p:cNvPr id="15" name="Rectángulo 14"/>
            <p:cNvSpPr/>
            <p:nvPr/>
          </p:nvSpPr>
          <p:spPr>
            <a:xfrm>
              <a:off x="27128" y="47951"/>
              <a:ext cx="6803790" cy="501492"/>
            </a:xfrm>
            <a:prstGeom prst="rect">
              <a:avLst/>
            </a:prstGeom>
            <a:ln>
              <a:noFill/>
            </a:ln>
            <a:effectLst>
              <a:outerShdw blurRad="190500" dist="228600" dir="2700000" algn="ctr">
                <a:srgbClr val="000000">
                  <a:alpha val="30000"/>
                </a:srgbClr>
              </a:outerShdw>
            </a:effectLst>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s-VE" sz="2800" dirty="0">
                  <a:latin typeface="Arial" panose="020B0604020202020204" pitchFamily="34" charset="0"/>
                  <a:cs typeface="Arial" panose="020B0604020202020204" pitchFamily="34" charset="0"/>
                </a:rPr>
                <a:t>Objetivos Específicos</a:t>
              </a:r>
            </a:p>
          </p:txBody>
        </p:sp>
      </p:grpSp>
      <p:sp>
        <p:nvSpPr>
          <p:cNvPr id="23" name="Rectángulo redondeado 22"/>
          <p:cNvSpPr/>
          <p:nvPr/>
        </p:nvSpPr>
        <p:spPr>
          <a:xfrm>
            <a:off x="842212" y="1079918"/>
            <a:ext cx="10907030" cy="1013577"/>
          </a:xfrm>
          <a:prstGeom prst="roundRect">
            <a:avLst/>
          </a:prstGeom>
        </p:spPr>
        <p:style>
          <a:lnRef idx="2">
            <a:schemeClr val="accent1"/>
          </a:lnRef>
          <a:fillRef idx="1">
            <a:schemeClr val="lt1"/>
          </a:fillRef>
          <a:effectRef idx="0">
            <a:schemeClr val="accent1"/>
          </a:effectRef>
          <a:fontRef idx="minor">
            <a:schemeClr val="dk1"/>
          </a:fontRef>
        </p:style>
        <p:txBody>
          <a:bodyPr/>
          <a:lstStyle/>
          <a:p>
            <a:r>
              <a:rPr lang="es-ES"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Implementar  </a:t>
            </a:r>
            <a:r>
              <a:rPr lang="es-ES"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un Sistema de Información de Biblioteca Digital de Proyectos del Programa Nacional de Formación Informática (PNFI) de la Universidad Politécnica Territorial “José Antonio Anzoátegui” (UPTJAA), El Tigre, Estado Anzoátegui, (BIDIPROYECT).</a:t>
            </a:r>
            <a:endParaRPr lang="es-VE"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s-VE" dirty="0"/>
          </a:p>
        </p:txBody>
      </p:sp>
      <p:sp>
        <p:nvSpPr>
          <p:cNvPr id="28" name="Rectángulo redondeado 27"/>
          <p:cNvSpPr/>
          <p:nvPr/>
        </p:nvSpPr>
        <p:spPr>
          <a:xfrm>
            <a:off x="842211" y="3210814"/>
            <a:ext cx="10942909" cy="605732"/>
          </a:xfrm>
          <a:prstGeom prst="roundRect">
            <a:avLst/>
          </a:prstGeom>
        </p:spPr>
        <p:style>
          <a:lnRef idx="2">
            <a:schemeClr val="accent1"/>
          </a:lnRef>
          <a:fillRef idx="1">
            <a:schemeClr val="lt1"/>
          </a:fillRef>
          <a:effectRef idx="0">
            <a:schemeClr val="accent1"/>
          </a:effectRef>
          <a:fontRef idx="minor">
            <a:schemeClr val="dk1"/>
          </a:fontRef>
        </p:style>
        <p:txBody>
          <a:bodyPr/>
          <a:lstStyle/>
          <a:p>
            <a:pPr lvl="0"/>
            <a:r>
              <a:rPr lang="es-ES"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Analizar el proceso actual de recepción y almacenamiento de Proyectos del PNFI de la UPTJAA Extensión El Tigre</a:t>
            </a:r>
            <a:endParaRPr lang="es-VE"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9" name="Rectángulo redondeado 28"/>
          <p:cNvSpPr/>
          <p:nvPr/>
        </p:nvSpPr>
        <p:spPr>
          <a:xfrm>
            <a:off x="842211" y="3880138"/>
            <a:ext cx="10935757" cy="535275"/>
          </a:xfrm>
          <a:prstGeom prst="roundRect">
            <a:avLst/>
          </a:prstGeom>
        </p:spPr>
        <p:style>
          <a:lnRef idx="2">
            <a:schemeClr val="accent1"/>
          </a:lnRef>
          <a:fillRef idx="1">
            <a:schemeClr val="lt1"/>
          </a:fillRef>
          <a:effectRef idx="0">
            <a:schemeClr val="accent1"/>
          </a:effectRef>
          <a:fontRef idx="minor">
            <a:schemeClr val="dk1"/>
          </a:fontRef>
        </p:style>
        <p:txBody>
          <a:bodyPr/>
          <a:lstStyle/>
          <a:p>
            <a:r>
              <a:rPr lang="es-ES"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Definir los requerimientos del sistema BIDIPROYECT</a:t>
            </a:r>
            <a:r>
              <a:rPr lang="es-ES"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endParaRPr lang="es-VE"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s-VE" dirty="0"/>
          </a:p>
        </p:txBody>
      </p:sp>
      <p:sp>
        <p:nvSpPr>
          <p:cNvPr id="30" name="Rectángulo redondeado 29"/>
          <p:cNvSpPr/>
          <p:nvPr/>
        </p:nvSpPr>
        <p:spPr>
          <a:xfrm>
            <a:off x="842211" y="4528083"/>
            <a:ext cx="10907031" cy="609124"/>
          </a:xfrm>
          <a:prstGeom prst="roundRect">
            <a:avLst/>
          </a:prstGeom>
        </p:spPr>
        <p:style>
          <a:lnRef idx="2">
            <a:schemeClr val="accent1"/>
          </a:lnRef>
          <a:fillRef idx="1">
            <a:schemeClr val="lt1"/>
          </a:fillRef>
          <a:effectRef idx="0">
            <a:schemeClr val="accent1"/>
          </a:effectRef>
          <a:fontRef idx="minor">
            <a:schemeClr val="dk1"/>
          </a:fontRef>
        </p:style>
        <p:txBody>
          <a:bodyPr/>
          <a:lstStyle/>
          <a:p>
            <a:pPr lvl="0"/>
            <a:r>
              <a:rPr lang="es-ES"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Realizar el modelado del sistema de información de proyectos del PNFI de la UPTJAA Extensión El Tigre</a:t>
            </a:r>
            <a:r>
              <a:rPr lang="es-ES" dirty="0"/>
              <a:t>.</a:t>
            </a:r>
            <a:endParaRPr lang="es-VE" dirty="0"/>
          </a:p>
          <a:p>
            <a:endParaRPr lang="es-VE" dirty="0"/>
          </a:p>
        </p:txBody>
      </p:sp>
      <p:sp>
        <p:nvSpPr>
          <p:cNvPr id="31" name="Rectángulo redondeado 30"/>
          <p:cNvSpPr/>
          <p:nvPr/>
        </p:nvSpPr>
        <p:spPr>
          <a:xfrm>
            <a:off x="842211" y="5231559"/>
            <a:ext cx="10892086" cy="621775"/>
          </a:xfrm>
          <a:prstGeom prst="roundRect">
            <a:avLst/>
          </a:prstGeom>
        </p:spPr>
        <p:style>
          <a:lnRef idx="2">
            <a:schemeClr val="accent1"/>
          </a:lnRef>
          <a:fillRef idx="1">
            <a:schemeClr val="lt1"/>
          </a:fillRef>
          <a:effectRef idx="0">
            <a:schemeClr val="accent1"/>
          </a:effectRef>
          <a:fontRef idx="minor">
            <a:schemeClr val="dk1"/>
          </a:fontRef>
        </p:style>
        <p:txBody>
          <a:bodyPr/>
          <a:lstStyle/>
          <a:p>
            <a:pPr lvl="0"/>
            <a:r>
              <a:rPr lang="es-ES"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Desarrollar los módulos que integran el sistema de información de proyectos al PNFI del UPTJAA, Extensión El Tigre (BIDIPROYECT).</a:t>
            </a:r>
            <a:endParaRPr lang="es-VE"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s-VE" dirty="0"/>
          </a:p>
        </p:txBody>
      </p:sp>
      <p:sp>
        <p:nvSpPr>
          <p:cNvPr id="32" name="Rectángulo redondeado 31"/>
          <p:cNvSpPr/>
          <p:nvPr/>
        </p:nvSpPr>
        <p:spPr>
          <a:xfrm>
            <a:off x="842211" y="5916926"/>
            <a:ext cx="10861595" cy="631269"/>
          </a:xfrm>
          <a:prstGeom prst="roundRect">
            <a:avLst/>
          </a:prstGeom>
        </p:spPr>
        <p:style>
          <a:lnRef idx="2">
            <a:schemeClr val="accent1"/>
          </a:lnRef>
          <a:fillRef idx="1">
            <a:schemeClr val="lt1"/>
          </a:fillRef>
          <a:effectRef idx="0">
            <a:schemeClr val="accent1"/>
          </a:effectRef>
          <a:fontRef idx="minor">
            <a:schemeClr val="dk1"/>
          </a:fontRef>
        </p:style>
        <p:txBody>
          <a:bodyPr/>
          <a:lstStyle/>
          <a:p>
            <a:r>
              <a:rPr lang="es-ES"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Implementar el sistema de información de proyectos al PNFI del UPTJAA, Extensión El Tigre (BIDIPROYECT).</a:t>
            </a:r>
            <a:endParaRPr lang="es-VE"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endParaRPr lang="es-VE" dirty="0"/>
          </a:p>
        </p:txBody>
      </p:sp>
      <p:pic>
        <p:nvPicPr>
          <p:cNvPr id="1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2462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592662" y="361050"/>
            <a:ext cx="2839452" cy="555750"/>
          </a:xfrm>
          <a:prstGeom prst="roundRect">
            <a:avLst/>
          </a:prstGeom>
          <a:ln>
            <a:noFill/>
          </a:ln>
          <a:effectLst>
            <a:outerShdw blurRad="190500" dist="228600" dir="2700000" algn="ctr">
              <a:srgbClr val="000000">
                <a:alpha val="30000"/>
              </a:srgbClr>
            </a:outerShdw>
            <a:reflection blurRad="6350" stA="50000" endA="300" endPos="55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s-VE" sz="2800" dirty="0">
                <a:latin typeface="Arial" panose="020B0604020202020204" pitchFamily="34" charset="0"/>
                <a:cs typeface="Arial" panose="020B0604020202020204" pitchFamily="34" charset="0"/>
              </a:rPr>
              <a:t>Justificación </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920916" y="438870"/>
            <a:ext cx="3308684" cy="400110"/>
          </a:xfrm>
          <a:prstGeom prst="rect">
            <a:avLst/>
          </a:prstGeom>
          <a:noFill/>
        </p:spPr>
        <p:txBody>
          <a:bodyPr wrap="square" rtlCol="0">
            <a:spAutoFit/>
          </a:bodyPr>
          <a:lstStyle/>
          <a:p>
            <a:r>
              <a:rPr lang="es-VE" sz="2000" b="1" dirty="0" smtClean="0">
                <a:latin typeface="Arial" panose="020B0604020202020204" pitchFamily="34" charset="0"/>
                <a:cs typeface="Arial" panose="020B0604020202020204" pitchFamily="34" charset="0"/>
              </a:rPr>
              <a:t>Porque Sistematizar? </a:t>
            </a:r>
            <a:endParaRPr lang="es-VE" sz="2000" b="1" dirty="0">
              <a:latin typeface="Arial" panose="020B0604020202020204" pitchFamily="34" charset="0"/>
              <a:cs typeface="Arial" panose="020B0604020202020204" pitchFamily="34" charset="0"/>
            </a:endParaRPr>
          </a:p>
        </p:txBody>
      </p:sp>
      <p:graphicFrame>
        <p:nvGraphicFramePr>
          <p:cNvPr id="10" name="15 Diagrama"/>
          <p:cNvGraphicFramePr/>
          <p:nvPr>
            <p:extLst>
              <p:ext uri="{D42A27DB-BD31-4B8C-83A1-F6EECF244321}">
                <p14:modId xmlns:p14="http://schemas.microsoft.com/office/powerpoint/2010/main" val="2872728347"/>
              </p:ext>
            </p:extLst>
          </p:nvPr>
        </p:nvGraphicFramePr>
        <p:xfrm>
          <a:off x="592662" y="1148468"/>
          <a:ext cx="10960767" cy="5312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189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18 Diagrama"/>
          <p:cNvGraphicFramePr/>
          <p:nvPr>
            <p:extLst>
              <p:ext uri="{D42A27DB-BD31-4B8C-83A1-F6EECF244321}">
                <p14:modId xmlns:p14="http://schemas.microsoft.com/office/powerpoint/2010/main" val="1721756799"/>
              </p:ext>
            </p:extLst>
          </p:nvPr>
        </p:nvGraphicFramePr>
        <p:xfrm>
          <a:off x="1179096" y="1888958"/>
          <a:ext cx="9737558" cy="4862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5525609" y="590798"/>
            <a:ext cx="3979338" cy="369332"/>
          </a:xfrm>
          <a:prstGeom prst="rect">
            <a:avLst/>
          </a:prstGeom>
          <a:noFill/>
        </p:spPr>
        <p:txBody>
          <a:bodyPr wrap="square" rtlCol="0">
            <a:spAutoFit/>
          </a:bodyPr>
          <a:lstStyle/>
          <a:p>
            <a:r>
              <a:rPr lang="es-VE" b="1" dirty="0" smtClean="0">
                <a:latin typeface="Arial" panose="020B0604020202020204" pitchFamily="34" charset="0"/>
                <a:cs typeface="Arial" panose="020B0604020202020204" pitchFamily="34" charset="0"/>
              </a:rPr>
              <a:t>Hasta Donde Sistematizar? </a:t>
            </a:r>
            <a:endParaRPr lang="es-VE" b="1" dirty="0">
              <a:latin typeface="Arial" panose="020B0604020202020204" pitchFamily="34" charset="0"/>
              <a:cs typeface="Arial" panose="020B0604020202020204" pitchFamily="34" charset="0"/>
            </a:endParaRPr>
          </a:p>
        </p:txBody>
      </p:sp>
      <p:sp>
        <p:nvSpPr>
          <p:cNvPr id="3" name="CuadroTexto 2"/>
          <p:cNvSpPr txBox="1"/>
          <p:nvPr/>
        </p:nvSpPr>
        <p:spPr>
          <a:xfrm>
            <a:off x="1387642" y="1057532"/>
            <a:ext cx="10238874" cy="646331"/>
          </a:xfrm>
          <a:prstGeom prst="rect">
            <a:avLst/>
          </a:prstGeom>
          <a:noFill/>
        </p:spPr>
        <p:txBody>
          <a:bodyPr wrap="square" rtlCol="0">
            <a:spAutoFit/>
          </a:bodyPr>
          <a:lstStyle/>
          <a:p>
            <a:pPr algn="ctr"/>
            <a:r>
              <a:rPr lang="es-VE" dirty="0" smtClean="0">
                <a:ln>
                  <a:solidFill>
                    <a:schemeClr val="tx1">
                      <a:lumMod val="85000"/>
                      <a:lumOff val="15000"/>
                    </a:schemeClr>
                  </a:solidFill>
                </a:ln>
                <a:latin typeface="Arial" pitchFamily="34" charset="0"/>
                <a:cs typeface="Arial" pitchFamily="34" charset="0"/>
              </a:rPr>
              <a:t>Se Deberá Desarrollar Los Siguientes Módulos Para Automatizar El Proceso De Información De La Biblioteca De Proyectos Del PNFI</a:t>
            </a:r>
            <a:endParaRPr lang="es-VE" dirty="0"/>
          </a:p>
        </p:txBody>
      </p:sp>
      <p:sp>
        <p:nvSpPr>
          <p:cNvPr id="11" name="Rectángulo 10"/>
          <p:cNvSpPr/>
          <p:nvPr/>
        </p:nvSpPr>
        <p:spPr>
          <a:xfrm>
            <a:off x="654443" y="369559"/>
            <a:ext cx="2185010" cy="603853"/>
          </a:xfrm>
          <a:prstGeom prst="rect">
            <a:avLst/>
          </a:prstGeom>
          <a:ln>
            <a:noFill/>
          </a:ln>
          <a:effectLst>
            <a:outerShdw blurRad="50800" dist="38100" dir="8100000" algn="tr" rotWithShape="0">
              <a:prstClr val="black">
                <a:alpha val="40000"/>
              </a:prstClr>
            </a:outerShdw>
            <a:reflection blurRad="6350" stA="50000" endA="300" endPos="55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s-ES" sz="2800" dirty="0">
                <a:latin typeface="Arial" panose="020B0604020202020204" pitchFamily="34" charset="0"/>
                <a:cs typeface="Arial" panose="020B0604020202020204" pitchFamily="34" charset="0"/>
              </a:rPr>
              <a:t>Alcance</a:t>
            </a:r>
          </a:p>
        </p:txBody>
      </p:sp>
    </p:spTree>
    <p:extLst>
      <p:ext uri="{BB962C8B-B14F-4D97-AF65-F5344CB8AC3E}">
        <p14:creationId xmlns:p14="http://schemas.microsoft.com/office/powerpoint/2010/main" val="35431789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4166042" y="288860"/>
            <a:ext cx="3871054" cy="555750"/>
          </a:xfrm>
          <a:prstGeom prst="roundRect">
            <a:avLst/>
          </a:prstGeom>
          <a:ln>
            <a:noFill/>
          </a:ln>
          <a:effectLst>
            <a:outerShdw blurRad="190500" dist="228600" dir="2700000" algn="ctr">
              <a:srgbClr val="000000">
                <a:alpha val="30000"/>
              </a:srgbClr>
            </a:outerShdw>
            <a:reflection blurRad="6350" stA="50000" endA="300" endPos="90000" dir="5400000" sy="-100000" algn="bl" rotWithShape="0"/>
          </a:effectLst>
          <a:scene3d>
            <a:camera prst="orthographicFront">
              <a:rot lat="0" lon="0" rev="0"/>
            </a:camera>
            <a:lightRig rig="glow" dir="t">
              <a:rot lat="0" lon="0" rev="4800000"/>
            </a:lightRig>
          </a:scene3d>
          <a:sp3d prstMaterial="matte">
            <a:bevelT w="127000" h="63500"/>
          </a:sp3d>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a:r>
              <a:rPr lang="es-VE" sz="2800" dirty="0">
                <a:solidFill>
                  <a:schemeClr val="lt1"/>
                </a:solidFill>
                <a:latin typeface="Arial" panose="020B0604020202020204" pitchFamily="34" charset="0"/>
                <a:cs typeface="Arial" panose="020B0604020202020204" pitchFamily="34" charset="0"/>
              </a:rPr>
              <a:t>Metodología</a:t>
            </a:r>
          </a:p>
        </p:txBody>
      </p:sp>
      <p:graphicFrame>
        <p:nvGraphicFramePr>
          <p:cNvPr id="4" name="18 Diagrama"/>
          <p:cNvGraphicFramePr/>
          <p:nvPr>
            <p:extLst>
              <p:ext uri="{D42A27DB-BD31-4B8C-83A1-F6EECF244321}">
                <p14:modId xmlns:p14="http://schemas.microsoft.com/office/powerpoint/2010/main" val="4181531693"/>
              </p:ext>
            </p:extLst>
          </p:nvPr>
        </p:nvGraphicFramePr>
        <p:xfrm>
          <a:off x="168442" y="1022684"/>
          <a:ext cx="11899232" cy="5462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96804" r="5319" b="-639"/>
          <a:stretch/>
        </p:blipFill>
        <p:spPr bwMode="auto">
          <a:xfrm>
            <a:off x="0" y="6629400"/>
            <a:ext cx="12192000" cy="2286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623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2090</TotalTime>
  <Words>1921</Words>
  <Application>Microsoft Office PowerPoint</Application>
  <PresentationFormat>Panorámica</PresentationFormat>
  <Paragraphs>294</Paragraphs>
  <Slides>43</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43</vt:i4>
      </vt:variant>
    </vt:vector>
  </HeadingPairs>
  <TitlesOfParts>
    <vt:vector size="48"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1</dc:creator>
  <cp:lastModifiedBy>Luis Enrique Amaya Barrios</cp:lastModifiedBy>
  <cp:revision>130</cp:revision>
  <dcterms:created xsi:type="dcterms:W3CDTF">2018-11-23T21:40:52Z</dcterms:created>
  <dcterms:modified xsi:type="dcterms:W3CDTF">2018-11-28T01:16:59Z</dcterms:modified>
</cp:coreProperties>
</file>